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59" r:id="rId6"/>
    <p:sldId id="267" r:id="rId7"/>
    <p:sldId id="260" r:id="rId8"/>
    <p:sldId id="268" r:id="rId9"/>
    <p:sldId id="261" r:id="rId10"/>
    <p:sldId id="263" r:id="rId11"/>
    <p:sldId id="264" r:id="rId12"/>
    <p:sldId id="265" r:id="rId13"/>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9F0345-743B-41B3-BD69-23816656A5CD}" v="25" dt="2025-12-10T01:01:23.8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77" autoAdjust="0"/>
    <p:restoredTop sz="94688" autoAdjust="0"/>
  </p:normalViewPr>
  <p:slideViewPr>
    <p:cSldViewPr snapToGrid="0">
      <p:cViewPr varScale="1">
        <p:scale>
          <a:sx n="125" d="100"/>
          <a:sy n="125" d="100"/>
        </p:scale>
        <p:origin x="96" y="34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Liso" userId="d0b3b35bbd8d45ed" providerId="LiveId" clId="{1D731AB5-3940-4B23-9E60-5C514C7204BD}"/>
    <pc:docChg chg="undo custSel addSld delSld modSld sldOrd">
      <pc:chgData name="Anthony Liso" userId="d0b3b35bbd8d45ed" providerId="LiveId" clId="{1D731AB5-3940-4B23-9E60-5C514C7204BD}" dt="2025-12-10T01:04:39.807" v="13801" actId="47"/>
      <pc:docMkLst>
        <pc:docMk/>
      </pc:docMkLst>
      <pc:sldChg chg="modSp mod">
        <pc:chgData name="Anthony Liso" userId="d0b3b35bbd8d45ed" providerId="LiveId" clId="{1D731AB5-3940-4B23-9E60-5C514C7204BD}" dt="2025-12-10T00:59:11.120" v="13767" actId="13926"/>
        <pc:sldMkLst>
          <pc:docMk/>
          <pc:sldMk cId="4181208677" sldId="256"/>
        </pc:sldMkLst>
        <pc:spChg chg="mod">
          <ac:chgData name="Anthony Liso" userId="d0b3b35bbd8d45ed" providerId="LiveId" clId="{1D731AB5-3940-4B23-9E60-5C514C7204BD}" dt="2025-12-10T00:59:11.120" v="13767" actId="13926"/>
          <ac:spMkLst>
            <pc:docMk/>
            <pc:sldMk cId="4181208677" sldId="256"/>
            <ac:spMk id="5" creationId="{5AD3451C-936C-5434-3230-77307B65A823}"/>
          </ac:spMkLst>
        </pc:spChg>
      </pc:sldChg>
      <pc:sldChg chg="modSp mod">
        <pc:chgData name="Anthony Liso" userId="d0b3b35bbd8d45ed" providerId="LiveId" clId="{1D731AB5-3940-4B23-9E60-5C514C7204BD}" dt="2025-12-10T00:58:26.152" v="13762" actId="21"/>
        <pc:sldMkLst>
          <pc:docMk/>
          <pc:sldMk cId="3401142435" sldId="257"/>
        </pc:sldMkLst>
        <pc:spChg chg="mod">
          <ac:chgData name="Anthony Liso" userId="d0b3b35bbd8d45ed" providerId="LiveId" clId="{1D731AB5-3940-4B23-9E60-5C514C7204BD}" dt="2025-12-10T00:58:26.152" v="13762" actId="21"/>
          <ac:spMkLst>
            <pc:docMk/>
            <pc:sldMk cId="3401142435" sldId="257"/>
            <ac:spMk id="3" creationId="{9AC84A8F-167D-11BC-D101-FF8E89F0A73A}"/>
          </ac:spMkLst>
        </pc:spChg>
      </pc:sldChg>
      <pc:sldChg chg="modSp mod">
        <pc:chgData name="Anthony Liso" userId="d0b3b35bbd8d45ed" providerId="LiveId" clId="{1D731AB5-3940-4B23-9E60-5C514C7204BD}" dt="2025-12-10T01:03:50.272" v="13800" actId="20577"/>
        <pc:sldMkLst>
          <pc:docMk/>
          <pc:sldMk cId="1120028373" sldId="258"/>
        </pc:sldMkLst>
        <pc:spChg chg="mod">
          <ac:chgData name="Anthony Liso" userId="d0b3b35bbd8d45ed" providerId="LiveId" clId="{1D731AB5-3940-4B23-9E60-5C514C7204BD}" dt="2025-12-10T01:03:50.272" v="13800" actId="20577"/>
          <ac:spMkLst>
            <pc:docMk/>
            <pc:sldMk cId="1120028373" sldId="258"/>
            <ac:spMk id="3" creationId="{5BAE2087-17BE-2C7F-AAA4-0E3A7E2D3EFA}"/>
          </ac:spMkLst>
        </pc:spChg>
      </pc:sldChg>
      <pc:sldChg chg="modSp mod">
        <pc:chgData name="Anthony Liso" userId="d0b3b35bbd8d45ed" providerId="LiveId" clId="{1D731AB5-3940-4B23-9E60-5C514C7204BD}" dt="2025-12-10T01:00:01.953" v="13770" actId="21"/>
        <pc:sldMkLst>
          <pc:docMk/>
          <pc:sldMk cId="899807008" sldId="259"/>
        </pc:sldMkLst>
        <pc:spChg chg="mod">
          <ac:chgData name="Anthony Liso" userId="d0b3b35bbd8d45ed" providerId="LiveId" clId="{1D731AB5-3940-4B23-9E60-5C514C7204BD}" dt="2025-12-10T01:00:01.953" v="13770" actId="21"/>
          <ac:spMkLst>
            <pc:docMk/>
            <pc:sldMk cId="899807008" sldId="259"/>
            <ac:spMk id="3" creationId="{F8529D1F-13B3-934E-D288-4CFFBE7316B2}"/>
          </ac:spMkLst>
        </pc:spChg>
      </pc:sldChg>
      <pc:sldChg chg="modSp mod">
        <pc:chgData name="Anthony Liso" userId="d0b3b35bbd8d45ed" providerId="LiveId" clId="{1D731AB5-3940-4B23-9E60-5C514C7204BD}" dt="2025-12-10T01:01:34.452" v="13783" actId="21"/>
        <pc:sldMkLst>
          <pc:docMk/>
          <pc:sldMk cId="2948277368" sldId="260"/>
        </pc:sldMkLst>
        <pc:spChg chg="mod">
          <ac:chgData name="Anthony Liso" userId="d0b3b35bbd8d45ed" providerId="LiveId" clId="{1D731AB5-3940-4B23-9E60-5C514C7204BD}" dt="2025-12-10T01:01:34.452" v="13783" actId="21"/>
          <ac:spMkLst>
            <pc:docMk/>
            <pc:sldMk cId="2948277368" sldId="260"/>
            <ac:spMk id="3" creationId="{EB53AA05-C2EE-9F87-F4F9-F9A5776C2080}"/>
          </ac:spMkLst>
        </pc:spChg>
      </pc:sldChg>
      <pc:sldChg chg="modSp mod">
        <pc:chgData name="Anthony Liso" userId="d0b3b35bbd8d45ed" providerId="LiveId" clId="{1D731AB5-3940-4B23-9E60-5C514C7204BD}" dt="2025-12-10T01:02:59.865" v="13793"/>
        <pc:sldMkLst>
          <pc:docMk/>
          <pc:sldMk cId="611831864" sldId="261"/>
        </pc:sldMkLst>
        <pc:spChg chg="mod">
          <ac:chgData name="Anthony Liso" userId="d0b3b35bbd8d45ed" providerId="LiveId" clId="{1D731AB5-3940-4B23-9E60-5C514C7204BD}" dt="2025-12-10T01:02:59.865" v="13793"/>
          <ac:spMkLst>
            <pc:docMk/>
            <pc:sldMk cId="611831864" sldId="261"/>
            <ac:spMk id="3" creationId="{C30C67DB-B13C-6CD3-B469-2439EC5375C3}"/>
          </ac:spMkLst>
        </pc:spChg>
      </pc:sldChg>
      <pc:sldChg chg="modSp del mod ord">
        <pc:chgData name="Anthony Liso" userId="d0b3b35bbd8d45ed" providerId="LiveId" clId="{1D731AB5-3940-4B23-9E60-5C514C7204BD}" dt="2025-12-10T01:04:39.807" v="13801" actId="47"/>
        <pc:sldMkLst>
          <pc:docMk/>
          <pc:sldMk cId="2897543064" sldId="262"/>
        </pc:sldMkLst>
        <pc:spChg chg="mod">
          <ac:chgData name="Anthony Liso" userId="d0b3b35bbd8d45ed" providerId="LiveId" clId="{1D731AB5-3940-4B23-9E60-5C514C7204BD}" dt="2025-12-10T01:02:50.309" v="13792" actId="21"/>
          <ac:spMkLst>
            <pc:docMk/>
            <pc:sldMk cId="2897543064" sldId="262"/>
            <ac:spMk id="3" creationId="{292C8772-DB3C-9988-C9F3-93BE8C6BCD56}"/>
          </ac:spMkLst>
        </pc:spChg>
      </pc:sldChg>
      <pc:sldChg chg="modSp add mod">
        <pc:chgData name="Anthony Liso" userId="d0b3b35bbd8d45ed" providerId="LiveId" clId="{1D731AB5-3940-4B23-9E60-5C514C7204BD}" dt="2025-12-10T01:03:19.519" v="13796" actId="13926"/>
        <pc:sldMkLst>
          <pc:docMk/>
          <pc:sldMk cId="1477590276" sldId="263"/>
        </pc:sldMkLst>
        <pc:spChg chg="mod">
          <ac:chgData name="Anthony Liso" userId="d0b3b35bbd8d45ed" providerId="LiveId" clId="{1D731AB5-3940-4B23-9E60-5C514C7204BD}" dt="2025-12-10T01:03:19.519" v="13796" actId="13926"/>
          <ac:spMkLst>
            <pc:docMk/>
            <pc:sldMk cId="1477590276" sldId="263"/>
            <ac:spMk id="3" creationId="{362CAAB0-8201-C282-0C6D-4D6D93B95769}"/>
          </ac:spMkLst>
        </pc:spChg>
        <pc:graphicFrameChg chg="modGraphic">
          <ac:chgData name="Anthony Liso" userId="d0b3b35bbd8d45ed" providerId="LiveId" clId="{1D731AB5-3940-4B23-9E60-5C514C7204BD}" dt="2025-12-10T00:44:43.741" v="12777" actId="20577"/>
          <ac:graphicFrameMkLst>
            <pc:docMk/>
            <pc:sldMk cId="1477590276" sldId="263"/>
            <ac:graphicFrameMk id="2" creationId="{D3412AE1-245D-BA03-F50B-2706444F785B}"/>
          </ac:graphicFrameMkLst>
        </pc:graphicFrameChg>
      </pc:sldChg>
      <pc:sldChg chg="new del">
        <pc:chgData name="Anthony Liso" userId="d0b3b35bbd8d45ed" providerId="LiveId" clId="{1D731AB5-3940-4B23-9E60-5C514C7204BD}" dt="2025-12-10T00:16:33.462" v="10514" actId="47"/>
        <pc:sldMkLst>
          <pc:docMk/>
          <pc:sldMk cId="3769442554" sldId="263"/>
        </pc:sldMkLst>
      </pc:sldChg>
      <pc:sldChg chg="modSp add mod">
        <pc:chgData name="Anthony Liso" userId="d0b3b35bbd8d45ed" providerId="LiveId" clId="{1D731AB5-3940-4B23-9E60-5C514C7204BD}" dt="2025-12-10T00:55:23.085" v="13736" actId="5793"/>
        <pc:sldMkLst>
          <pc:docMk/>
          <pc:sldMk cId="3736022980" sldId="264"/>
        </pc:sldMkLst>
        <pc:spChg chg="mod">
          <ac:chgData name="Anthony Liso" userId="d0b3b35bbd8d45ed" providerId="LiveId" clId="{1D731AB5-3940-4B23-9E60-5C514C7204BD}" dt="2025-12-10T00:55:23.085" v="13736" actId="5793"/>
          <ac:spMkLst>
            <pc:docMk/>
            <pc:sldMk cId="3736022980" sldId="264"/>
            <ac:spMk id="3" creationId="{B5E9DE28-06B8-666D-851D-18B715DDB22D}"/>
          </ac:spMkLst>
        </pc:spChg>
        <pc:graphicFrameChg chg="modGraphic">
          <ac:chgData name="Anthony Liso" userId="d0b3b35bbd8d45ed" providerId="LiveId" clId="{1D731AB5-3940-4B23-9E60-5C514C7204BD}" dt="2025-12-10T00:50:57.036" v="13428" actId="20577"/>
          <ac:graphicFrameMkLst>
            <pc:docMk/>
            <pc:sldMk cId="3736022980" sldId="264"/>
            <ac:graphicFrameMk id="2" creationId="{30189FF2-BEB7-A9B1-84AC-750BB91A5205}"/>
          </ac:graphicFrameMkLst>
        </pc:graphicFrameChg>
      </pc:sldChg>
      <pc:sldChg chg="add">
        <pc:chgData name="Anthony Liso" userId="d0b3b35bbd8d45ed" providerId="LiveId" clId="{1D731AB5-3940-4B23-9E60-5C514C7204BD}" dt="2025-12-10T00:46:56.324" v="12894"/>
        <pc:sldMkLst>
          <pc:docMk/>
          <pc:sldMk cId="50459658" sldId="265"/>
        </pc:sldMkLst>
      </pc:sldChg>
      <pc:sldChg chg="modSp add mod">
        <pc:chgData name="Anthony Liso" userId="d0b3b35bbd8d45ed" providerId="LiveId" clId="{1D731AB5-3940-4B23-9E60-5C514C7204BD}" dt="2025-12-10T01:00:23.011" v="13778" actId="20577"/>
        <pc:sldMkLst>
          <pc:docMk/>
          <pc:sldMk cId="1440560135" sldId="266"/>
        </pc:sldMkLst>
        <pc:spChg chg="mod">
          <ac:chgData name="Anthony Liso" userId="d0b3b35bbd8d45ed" providerId="LiveId" clId="{1D731AB5-3940-4B23-9E60-5C514C7204BD}" dt="2025-12-10T01:00:23.011" v="13778" actId="20577"/>
          <ac:spMkLst>
            <pc:docMk/>
            <pc:sldMk cId="1440560135" sldId="266"/>
            <ac:spMk id="3" creationId="{B31BE727-0103-99CE-9530-7BEE3F33A7D7}"/>
          </ac:spMkLst>
        </pc:spChg>
      </pc:sldChg>
      <pc:sldChg chg="modSp add mod">
        <pc:chgData name="Anthony Liso" userId="d0b3b35bbd8d45ed" providerId="LiveId" clId="{1D731AB5-3940-4B23-9E60-5C514C7204BD}" dt="2025-12-10T01:00:54.085" v="13781"/>
        <pc:sldMkLst>
          <pc:docMk/>
          <pc:sldMk cId="778075076" sldId="267"/>
        </pc:sldMkLst>
        <pc:spChg chg="mod">
          <ac:chgData name="Anthony Liso" userId="d0b3b35bbd8d45ed" providerId="LiveId" clId="{1D731AB5-3940-4B23-9E60-5C514C7204BD}" dt="2025-12-10T01:00:54.085" v="13781"/>
          <ac:spMkLst>
            <pc:docMk/>
            <pc:sldMk cId="778075076" sldId="267"/>
            <ac:spMk id="3" creationId="{F14FA9B7-3158-8C8B-A4E6-E10AE968F0C6}"/>
          </ac:spMkLst>
        </pc:spChg>
      </pc:sldChg>
      <pc:sldChg chg="modSp add mod">
        <pc:chgData name="Anthony Liso" userId="d0b3b35bbd8d45ed" providerId="LiveId" clId="{1D731AB5-3940-4B23-9E60-5C514C7204BD}" dt="2025-12-10T01:02:19.546" v="13791"/>
        <pc:sldMkLst>
          <pc:docMk/>
          <pc:sldMk cId="2748119680" sldId="268"/>
        </pc:sldMkLst>
        <pc:spChg chg="mod">
          <ac:chgData name="Anthony Liso" userId="d0b3b35bbd8d45ed" providerId="LiveId" clId="{1D731AB5-3940-4B23-9E60-5C514C7204BD}" dt="2025-12-10T01:02:19.546" v="13791"/>
          <ac:spMkLst>
            <pc:docMk/>
            <pc:sldMk cId="2748119680" sldId="268"/>
            <ac:spMk id="3" creationId="{F10B052C-239A-0586-8914-E085E4AEA1F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11F9D-EBC4-3AD8-ACFF-6ADECEDB3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0BF330-07AE-155B-75D1-CFC9A27ADD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506136-4F4D-E525-439C-86E88E8FEA77}"/>
              </a:ext>
            </a:extLst>
          </p:cNvPr>
          <p:cNvSpPr>
            <a:spLocks noGrp="1"/>
          </p:cNvSpPr>
          <p:nvPr>
            <p:ph type="dt" sz="half" idx="10"/>
          </p:nvPr>
        </p:nvSpPr>
        <p:spPr/>
        <p:txBody>
          <a:bodyPr/>
          <a:lstStyle/>
          <a:p>
            <a:fld id="{1614DF47-278B-4BEF-ABFB-CC4955581A70}" type="datetimeFigureOut">
              <a:rPr lang="en-US" smtClean="0"/>
              <a:t>12/9/2025</a:t>
            </a:fld>
            <a:endParaRPr lang="en-US"/>
          </a:p>
        </p:txBody>
      </p:sp>
      <p:sp>
        <p:nvSpPr>
          <p:cNvPr id="5" name="Footer Placeholder 4">
            <a:extLst>
              <a:ext uri="{FF2B5EF4-FFF2-40B4-BE49-F238E27FC236}">
                <a16:creationId xmlns:a16="http://schemas.microsoft.com/office/drawing/2014/main" id="{DA5EE44A-767B-17A8-A270-19ECCA3184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DC706-CBCD-09B1-AB8A-E8EE1BF19A50}"/>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1667381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AB4BC-6BE8-6E61-B6F9-5B60157ABD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999758-1FBC-1E39-96A9-F0AF1A00C3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2BF1D1-3148-6EB9-E3C9-AD20FB992931}"/>
              </a:ext>
            </a:extLst>
          </p:cNvPr>
          <p:cNvSpPr>
            <a:spLocks noGrp="1"/>
          </p:cNvSpPr>
          <p:nvPr>
            <p:ph type="dt" sz="half" idx="10"/>
          </p:nvPr>
        </p:nvSpPr>
        <p:spPr/>
        <p:txBody>
          <a:bodyPr/>
          <a:lstStyle/>
          <a:p>
            <a:fld id="{1614DF47-278B-4BEF-ABFB-CC4955581A70}" type="datetimeFigureOut">
              <a:rPr lang="en-US" smtClean="0"/>
              <a:t>12/9/2025</a:t>
            </a:fld>
            <a:endParaRPr lang="en-US"/>
          </a:p>
        </p:txBody>
      </p:sp>
      <p:sp>
        <p:nvSpPr>
          <p:cNvPr id="5" name="Footer Placeholder 4">
            <a:extLst>
              <a:ext uri="{FF2B5EF4-FFF2-40B4-BE49-F238E27FC236}">
                <a16:creationId xmlns:a16="http://schemas.microsoft.com/office/drawing/2014/main" id="{F3546798-50B4-6000-F3F6-501B937BC9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C1BDD6-B426-F618-57A8-544A60528651}"/>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224389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99072D-6695-2279-8BF8-D1E3F60E23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0D7181-EEC3-9ABA-C905-E4815E2E86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19C7DB-0B58-FF69-84F8-891C1B809C36}"/>
              </a:ext>
            </a:extLst>
          </p:cNvPr>
          <p:cNvSpPr>
            <a:spLocks noGrp="1"/>
          </p:cNvSpPr>
          <p:nvPr>
            <p:ph type="dt" sz="half" idx="10"/>
          </p:nvPr>
        </p:nvSpPr>
        <p:spPr/>
        <p:txBody>
          <a:bodyPr/>
          <a:lstStyle/>
          <a:p>
            <a:fld id="{1614DF47-278B-4BEF-ABFB-CC4955581A70}" type="datetimeFigureOut">
              <a:rPr lang="en-US" smtClean="0"/>
              <a:t>12/9/2025</a:t>
            </a:fld>
            <a:endParaRPr lang="en-US"/>
          </a:p>
        </p:txBody>
      </p:sp>
      <p:sp>
        <p:nvSpPr>
          <p:cNvPr id="5" name="Footer Placeholder 4">
            <a:extLst>
              <a:ext uri="{FF2B5EF4-FFF2-40B4-BE49-F238E27FC236}">
                <a16:creationId xmlns:a16="http://schemas.microsoft.com/office/drawing/2014/main" id="{119FF8CF-308D-9BAF-8A1D-CDAB17CC9C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EB2E45-0B93-2A58-0F44-3DD0B9B70CFF}"/>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3751284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18DA5-FEDC-C953-5A7F-5BED1A6CE3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9B7866-01AE-3515-6D7E-F58B8A0955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CD1BE-76FE-7B9C-69A2-B2334D2B8F71}"/>
              </a:ext>
            </a:extLst>
          </p:cNvPr>
          <p:cNvSpPr>
            <a:spLocks noGrp="1"/>
          </p:cNvSpPr>
          <p:nvPr>
            <p:ph type="dt" sz="half" idx="10"/>
          </p:nvPr>
        </p:nvSpPr>
        <p:spPr/>
        <p:txBody>
          <a:bodyPr/>
          <a:lstStyle/>
          <a:p>
            <a:fld id="{1614DF47-278B-4BEF-ABFB-CC4955581A70}" type="datetimeFigureOut">
              <a:rPr lang="en-US" smtClean="0"/>
              <a:t>12/9/2025</a:t>
            </a:fld>
            <a:endParaRPr lang="en-US"/>
          </a:p>
        </p:txBody>
      </p:sp>
      <p:sp>
        <p:nvSpPr>
          <p:cNvPr id="5" name="Footer Placeholder 4">
            <a:extLst>
              <a:ext uri="{FF2B5EF4-FFF2-40B4-BE49-F238E27FC236}">
                <a16:creationId xmlns:a16="http://schemas.microsoft.com/office/drawing/2014/main" id="{48D7CCBF-4FCD-E163-049B-7118765BE8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4C75C6-14D8-512A-8595-26FF4952E87C}"/>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774053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45991-00E9-F8BD-1AD2-0F028DC618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912021-6F6E-1D83-9F6A-A3EF3C0BE11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D8CB8B-C4FA-8C13-491F-3EE1867AFE3B}"/>
              </a:ext>
            </a:extLst>
          </p:cNvPr>
          <p:cNvSpPr>
            <a:spLocks noGrp="1"/>
          </p:cNvSpPr>
          <p:nvPr>
            <p:ph type="dt" sz="half" idx="10"/>
          </p:nvPr>
        </p:nvSpPr>
        <p:spPr/>
        <p:txBody>
          <a:bodyPr/>
          <a:lstStyle/>
          <a:p>
            <a:fld id="{1614DF47-278B-4BEF-ABFB-CC4955581A70}" type="datetimeFigureOut">
              <a:rPr lang="en-US" smtClean="0"/>
              <a:t>12/9/2025</a:t>
            </a:fld>
            <a:endParaRPr lang="en-US"/>
          </a:p>
        </p:txBody>
      </p:sp>
      <p:sp>
        <p:nvSpPr>
          <p:cNvPr id="5" name="Footer Placeholder 4">
            <a:extLst>
              <a:ext uri="{FF2B5EF4-FFF2-40B4-BE49-F238E27FC236}">
                <a16:creationId xmlns:a16="http://schemas.microsoft.com/office/drawing/2014/main" id="{94081609-40DA-7493-AAF0-5F30A25859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75719A-241E-6212-F7E9-B40507093FE7}"/>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2581974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84161-D996-59C7-974E-26171C68A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7A6359-F1AD-C09C-9072-18DAF4715F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6223F1-423D-FC6E-BDF0-73768F90DD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E0A3E5-4EB2-DE97-F617-6371A446F30E}"/>
              </a:ext>
            </a:extLst>
          </p:cNvPr>
          <p:cNvSpPr>
            <a:spLocks noGrp="1"/>
          </p:cNvSpPr>
          <p:nvPr>
            <p:ph type="dt" sz="half" idx="10"/>
          </p:nvPr>
        </p:nvSpPr>
        <p:spPr/>
        <p:txBody>
          <a:bodyPr/>
          <a:lstStyle/>
          <a:p>
            <a:fld id="{1614DF47-278B-4BEF-ABFB-CC4955581A70}" type="datetimeFigureOut">
              <a:rPr lang="en-US" smtClean="0"/>
              <a:t>12/9/2025</a:t>
            </a:fld>
            <a:endParaRPr lang="en-US"/>
          </a:p>
        </p:txBody>
      </p:sp>
      <p:sp>
        <p:nvSpPr>
          <p:cNvPr id="6" name="Footer Placeholder 5">
            <a:extLst>
              <a:ext uri="{FF2B5EF4-FFF2-40B4-BE49-F238E27FC236}">
                <a16:creationId xmlns:a16="http://schemas.microsoft.com/office/drawing/2014/main" id="{8521E937-F9EE-6167-460B-D7F7E68433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3A366-83BB-994A-7B5A-4A4BE935115C}"/>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3931910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1584D-EABE-1FEA-ABA9-26F68A768F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AF11E3-31AA-46DA-C9E9-A8535B4CA7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885A87-0B46-2F54-B7EC-6981A23891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A9C385-98F7-D86E-6658-74A1B4ECC3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1A1FE7-2673-548D-F5D0-5E0186C429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BA1956-C8CB-EA03-1896-0385D9A5DCED}"/>
              </a:ext>
            </a:extLst>
          </p:cNvPr>
          <p:cNvSpPr>
            <a:spLocks noGrp="1"/>
          </p:cNvSpPr>
          <p:nvPr>
            <p:ph type="dt" sz="half" idx="10"/>
          </p:nvPr>
        </p:nvSpPr>
        <p:spPr/>
        <p:txBody>
          <a:bodyPr/>
          <a:lstStyle/>
          <a:p>
            <a:fld id="{1614DF47-278B-4BEF-ABFB-CC4955581A70}" type="datetimeFigureOut">
              <a:rPr lang="en-US" smtClean="0"/>
              <a:t>12/9/2025</a:t>
            </a:fld>
            <a:endParaRPr lang="en-US"/>
          </a:p>
        </p:txBody>
      </p:sp>
      <p:sp>
        <p:nvSpPr>
          <p:cNvPr id="8" name="Footer Placeholder 7">
            <a:extLst>
              <a:ext uri="{FF2B5EF4-FFF2-40B4-BE49-F238E27FC236}">
                <a16:creationId xmlns:a16="http://schemas.microsoft.com/office/drawing/2014/main" id="{6431EE49-CF90-88E0-0F78-F4AE7CCDFC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24A1C8C-2D92-CE57-CDA9-DF617143E062}"/>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2501560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53074-E680-5821-9B4F-40A3467668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CBE0E4-9BD7-DF98-6356-8476E95CCBBD}"/>
              </a:ext>
            </a:extLst>
          </p:cNvPr>
          <p:cNvSpPr>
            <a:spLocks noGrp="1"/>
          </p:cNvSpPr>
          <p:nvPr>
            <p:ph type="dt" sz="half" idx="10"/>
          </p:nvPr>
        </p:nvSpPr>
        <p:spPr/>
        <p:txBody>
          <a:bodyPr/>
          <a:lstStyle/>
          <a:p>
            <a:fld id="{1614DF47-278B-4BEF-ABFB-CC4955581A70}" type="datetimeFigureOut">
              <a:rPr lang="en-US" smtClean="0"/>
              <a:t>12/9/2025</a:t>
            </a:fld>
            <a:endParaRPr lang="en-US"/>
          </a:p>
        </p:txBody>
      </p:sp>
      <p:sp>
        <p:nvSpPr>
          <p:cNvPr id="4" name="Footer Placeholder 3">
            <a:extLst>
              <a:ext uri="{FF2B5EF4-FFF2-40B4-BE49-F238E27FC236}">
                <a16:creationId xmlns:a16="http://schemas.microsoft.com/office/drawing/2014/main" id="{9B848626-688F-3B5B-20C2-5E7E35224A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F33908D-4B46-1304-70E6-FD12E7166C73}"/>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489901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50D7CC-1F30-0FA0-8814-240F4B915D74}"/>
              </a:ext>
            </a:extLst>
          </p:cNvPr>
          <p:cNvSpPr>
            <a:spLocks noGrp="1"/>
          </p:cNvSpPr>
          <p:nvPr>
            <p:ph type="dt" sz="half" idx="10"/>
          </p:nvPr>
        </p:nvSpPr>
        <p:spPr/>
        <p:txBody>
          <a:bodyPr/>
          <a:lstStyle/>
          <a:p>
            <a:fld id="{1614DF47-278B-4BEF-ABFB-CC4955581A70}" type="datetimeFigureOut">
              <a:rPr lang="en-US" smtClean="0"/>
              <a:t>12/9/2025</a:t>
            </a:fld>
            <a:endParaRPr lang="en-US"/>
          </a:p>
        </p:txBody>
      </p:sp>
      <p:sp>
        <p:nvSpPr>
          <p:cNvPr id="3" name="Footer Placeholder 2">
            <a:extLst>
              <a:ext uri="{FF2B5EF4-FFF2-40B4-BE49-F238E27FC236}">
                <a16:creationId xmlns:a16="http://schemas.microsoft.com/office/drawing/2014/main" id="{8D406721-BD16-D714-D3AD-35AC84E2B1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1EAF8E-6352-BBCC-8380-0FDE5C576A60}"/>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3924165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5F655-D81D-5DC4-4B65-B01852FC67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FF322D1-829A-F25E-5A5B-AD0D6DBD58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CDC02B-6C2A-C301-E4DA-6EE1103397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38666E-0875-A40F-C688-732632306D85}"/>
              </a:ext>
            </a:extLst>
          </p:cNvPr>
          <p:cNvSpPr>
            <a:spLocks noGrp="1"/>
          </p:cNvSpPr>
          <p:nvPr>
            <p:ph type="dt" sz="half" idx="10"/>
          </p:nvPr>
        </p:nvSpPr>
        <p:spPr/>
        <p:txBody>
          <a:bodyPr/>
          <a:lstStyle/>
          <a:p>
            <a:fld id="{1614DF47-278B-4BEF-ABFB-CC4955581A70}" type="datetimeFigureOut">
              <a:rPr lang="en-US" smtClean="0"/>
              <a:t>12/9/2025</a:t>
            </a:fld>
            <a:endParaRPr lang="en-US"/>
          </a:p>
        </p:txBody>
      </p:sp>
      <p:sp>
        <p:nvSpPr>
          <p:cNvPr id="6" name="Footer Placeholder 5">
            <a:extLst>
              <a:ext uri="{FF2B5EF4-FFF2-40B4-BE49-F238E27FC236}">
                <a16:creationId xmlns:a16="http://schemas.microsoft.com/office/drawing/2014/main" id="{4E5BE1A8-0B43-4076-AA25-99982B143C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66749A-275D-6B4F-9867-9E9E623DBF70}"/>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679777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21469-AF54-FC95-F1CA-5F2F916F61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1807E2-B620-55DE-A5DF-B56CC20092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392EE05-00E7-D76D-12AF-5F26BB544C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A52B12-E3A8-257F-FEAE-49E4B38A4D66}"/>
              </a:ext>
            </a:extLst>
          </p:cNvPr>
          <p:cNvSpPr>
            <a:spLocks noGrp="1"/>
          </p:cNvSpPr>
          <p:nvPr>
            <p:ph type="dt" sz="half" idx="10"/>
          </p:nvPr>
        </p:nvSpPr>
        <p:spPr/>
        <p:txBody>
          <a:bodyPr/>
          <a:lstStyle/>
          <a:p>
            <a:fld id="{1614DF47-278B-4BEF-ABFB-CC4955581A70}" type="datetimeFigureOut">
              <a:rPr lang="en-US" smtClean="0"/>
              <a:t>12/9/2025</a:t>
            </a:fld>
            <a:endParaRPr lang="en-US"/>
          </a:p>
        </p:txBody>
      </p:sp>
      <p:sp>
        <p:nvSpPr>
          <p:cNvPr id="6" name="Footer Placeholder 5">
            <a:extLst>
              <a:ext uri="{FF2B5EF4-FFF2-40B4-BE49-F238E27FC236}">
                <a16:creationId xmlns:a16="http://schemas.microsoft.com/office/drawing/2014/main" id="{1AC058C5-D1E5-3D22-F3C1-C3FF170CEB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30DD7B-401B-CF00-6380-C2DCB3784764}"/>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1322802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65C8EC6-C7BE-7252-C5D0-58DED4DA49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2BBDB2-2003-FF1F-3A17-6554CF0AE4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E2951D-FA6E-958D-41CC-72CE64CBF8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614DF47-278B-4BEF-ABFB-CC4955581A70}" type="datetimeFigureOut">
              <a:rPr lang="en-US" smtClean="0"/>
              <a:t>12/9/2025</a:t>
            </a:fld>
            <a:endParaRPr lang="en-US"/>
          </a:p>
        </p:txBody>
      </p:sp>
      <p:sp>
        <p:nvSpPr>
          <p:cNvPr id="5" name="Footer Placeholder 4">
            <a:extLst>
              <a:ext uri="{FF2B5EF4-FFF2-40B4-BE49-F238E27FC236}">
                <a16:creationId xmlns:a16="http://schemas.microsoft.com/office/drawing/2014/main" id="{30C238A4-56B7-706D-782B-FCCBA58A53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5169D1-21BE-5392-A578-3F690A1D09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CD5B399-3421-495E-88DF-D697C7173C46}" type="slidenum">
              <a:rPr lang="en-US" smtClean="0"/>
              <a:t>‹#›</a:t>
            </a:fld>
            <a:endParaRPr lang="en-US"/>
          </a:p>
        </p:txBody>
      </p:sp>
    </p:spTree>
    <p:extLst>
      <p:ext uri="{BB962C8B-B14F-4D97-AF65-F5344CB8AC3E}">
        <p14:creationId xmlns:p14="http://schemas.microsoft.com/office/powerpoint/2010/main" val="1341049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688A6D9-1F24-FA44-1B8A-B8E70461C4A1}"/>
              </a:ext>
            </a:extLst>
          </p:cNvPr>
          <p:cNvGraphicFramePr>
            <a:graphicFrameLocks noGrp="1"/>
          </p:cNvGraphicFramePr>
          <p:nvPr>
            <p:extLst>
              <p:ext uri="{D42A27DB-BD31-4B8C-83A1-F6EECF244321}">
                <p14:modId xmlns:p14="http://schemas.microsoft.com/office/powerpoint/2010/main" val="312064602"/>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dirty="0"/>
                        <a:t>NOTES</a:t>
                      </a:r>
                    </a:p>
                  </a:txBody>
                  <a:tcPr/>
                </a:tc>
                <a:extLst>
                  <a:ext uri="{0D108BD9-81ED-4DB2-BD59-A6C34878D82A}">
                    <a16:rowId xmlns:a16="http://schemas.microsoft.com/office/drawing/2014/main" val="14215354"/>
                  </a:ext>
                </a:extLst>
              </a:tr>
              <a:tr h="381000">
                <a:tc>
                  <a:txBody>
                    <a:bodyPr/>
                    <a:lstStyle/>
                    <a:p>
                      <a:endParaRPr lang="en-US" dirty="0"/>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5" name="Rectangle 4">
            <a:extLst>
              <a:ext uri="{FF2B5EF4-FFF2-40B4-BE49-F238E27FC236}">
                <a16:creationId xmlns:a16="http://schemas.microsoft.com/office/drawing/2014/main" id="{5AD3451C-936C-5434-3230-77307B65A823}"/>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b="1" u="sng" dirty="0">
                <a:solidFill>
                  <a:schemeClr val="tx1"/>
                </a:solidFill>
              </a:rPr>
              <a:t>Introduction into the book of Luke</a:t>
            </a:r>
          </a:p>
          <a:p>
            <a:r>
              <a:rPr lang="en-US" sz="1600" b="1" u="sng" dirty="0">
                <a:solidFill>
                  <a:schemeClr val="tx1"/>
                </a:solidFill>
                <a:highlight>
                  <a:srgbClr val="FFFF00"/>
                </a:highlight>
              </a:rPr>
              <a:t>* Chapter 1</a:t>
            </a:r>
          </a:p>
          <a:p>
            <a:r>
              <a:rPr lang="en-US" sz="1200" dirty="0">
                <a:solidFill>
                  <a:schemeClr val="tx1"/>
                </a:solidFill>
              </a:rPr>
              <a:t>*Luke 1:1-4</a:t>
            </a:r>
          </a:p>
          <a:p>
            <a:r>
              <a:rPr lang="en-US" sz="1200" dirty="0">
                <a:solidFill>
                  <a:schemeClr val="tx1"/>
                </a:solidFill>
              </a:rPr>
              <a:t>Luke’s reason and greeting.</a:t>
            </a:r>
          </a:p>
          <a:p>
            <a:r>
              <a:rPr lang="en-US" sz="1200" dirty="0">
                <a:solidFill>
                  <a:schemeClr val="tx1"/>
                </a:solidFill>
              </a:rPr>
              <a:t>“certainty of those things, wherein thou hast been instructed”</a:t>
            </a:r>
          </a:p>
          <a:p>
            <a:endParaRPr lang="en-US" sz="1200" dirty="0">
              <a:solidFill>
                <a:schemeClr val="tx1"/>
              </a:solidFill>
            </a:endParaRPr>
          </a:p>
          <a:p>
            <a:pPr marL="285750" indent="-285750">
              <a:buFont typeface="Arial" panose="020B0604020202020204" pitchFamily="34" charset="0"/>
              <a:buChar char="•"/>
            </a:pPr>
            <a:r>
              <a:rPr lang="en-US" sz="1200" b="1" dirty="0">
                <a:solidFill>
                  <a:schemeClr val="tx1"/>
                </a:solidFill>
              </a:rPr>
              <a:t>Set’s a historical account! (Extremely accurate)</a:t>
            </a:r>
          </a:p>
          <a:p>
            <a:pPr marL="742950" lvl="1" indent="-285750">
              <a:buFont typeface="Arial" panose="020B0604020202020204" pitchFamily="34" charset="0"/>
              <a:buChar char="•"/>
            </a:pPr>
            <a:r>
              <a:rPr lang="en-US" sz="1200" dirty="0">
                <a:solidFill>
                  <a:schemeClr val="tx1"/>
                </a:solidFill>
              </a:rPr>
              <a:t>Days of Herod king of Judaea</a:t>
            </a:r>
          </a:p>
          <a:p>
            <a:pPr lvl="1"/>
            <a:endParaRPr lang="en-US" sz="1200" dirty="0">
              <a:solidFill>
                <a:schemeClr val="tx1"/>
              </a:solidFill>
            </a:endParaRPr>
          </a:p>
          <a:p>
            <a:pPr marL="285750" lvl="1" indent="-285750">
              <a:buFont typeface="Arial" panose="020B0604020202020204" pitchFamily="34" charset="0"/>
              <a:buChar char="•"/>
            </a:pPr>
            <a:r>
              <a:rPr lang="en-US" sz="1200" b="1" dirty="0">
                <a:solidFill>
                  <a:schemeClr val="tx1"/>
                </a:solidFill>
              </a:rPr>
              <a:t>Account of Zacharias and Elisabeth</a:t>
            </a:r>
          </a:p>
          <a:p>
            <a:pPr marL="742950" lvl="2" indent="-285750">
              <a:buFont typeface="Arial" panose="020B0604020202020204" pitchFamily="34" charset="0"/>
              <a:buChar char="•"/>
            </a:pPr>
            <a:r>
              <a:rPr lang="en-US" sz="1200" b="1" u="sng" dirty="0">
                <a:solidFill>
                  <a:schemeClr val="tx1"/>
                </a:solidFill>
              </a:rPr>
              <a:t>Luke 1:9</a:t>
            </a:r>
            <a:r>
              <a:rPr lang="en-US" sz="1200" dirty="0">
                <a:solidFill>
                  <a:schemeClr val="tx1"/>
                </a:solidFill>
              </a:rPr>
              <a:t>	“his lot was to burn incense when he went into the temple”</a:t>
            </a:r>
          </a:p>
          <a:p>
            <a:pPr marL="742950" lvl="2" indent="-285750">
              <a:buFont typeface="Arial" panose="020B0604020202020204" pitchFamily="34" charset="0"/>
              <a:buChar char="•"/>
            </a:pPr>
            <a:r>
              <a:rPr lang="en-US" sz="1200" dirty="0">
                <a:solidFill>
                  <a:schemeClr val="tx1"/>
                </a:solidFill>
              </a:rPr>
              <a:t>Known genealogy, great behavior, strong heritage.</a:t>
            </a:r>
          </a:p>
          <a:p>
            <a:pPr marL="742950" lvl="2" indent="-285750">
              <a:buFont typeface="Arial" panose="020B0604020202020204" pitchFamily="34" charset="0"/>
              <a:buChar char="•"/>
            </a:pPr>
            <a:r>
              <a:rPr lang="en-US" sz="1200" dirty="0">
                <a:solidFill>
                  <a:schemeClr val="tx1"/>
                </a:solidFill>
              </a:rPr>
              <a:t>Angel appears and tells him to name his son John.</a:t>
            </a:r>
          </a:p>
          <a:p>
            <a:pPr marL="742950" lvl="2" indent="-285750">
              <a:buFont typeface="Arial" panose="020B0604020202020204" pitchFamily="34" charset="0"/>
              <a:buChar char="•"/>
            </a:pPr>
            <a:r>
              <a:rPr lang="en-US" sz="1200" dirty="0">
                <a:solidFill>
                  <a:schemeClr val="tx1"/>
                </a:solidFill>
              </a:rPr>
              <a:t>Explains part of John’s purpose. Makes a comparison to Elijah (16-17)</a:t>
            </a:r>
          </a:p>
          <a:p>
            <a:pPr marL="742950" lvl="2" indent="-285750">
              <a:buFont typeface="Arial" panose="020B0604020202020204" pitchFamily="34" charset="0"/>
              <a:buChar char="•"/>
            </a:pPr>
            <a:r>
              <a:rPr lang="en-US" sz="1200" dirty="0">
                <a:solidFill>
                  <a:schemeClr val="tx1"/>
                </a:solidFill>
              </a:rPr>
              <a:t>Name of the angel is Gabriel</a:t>
            </a:r>
          </a:p>
          <a:p>
            <a:pPr marL="285750" lvl="1" indent="-285750">
              <a:buFont typeface="Arial" panose="020B0604020202020204" pitchFamily="34" charset="0"/>
              <a:buChar char="•"/>
            </a:pPr>
            <a:endParaRPr lang="en-US" sz="1200" dirty="0">
              <a:solidFill>
                <a:schemeClr val="tx1"/>
              </a:solidFill>
            </a:endParaRPr>
          </a:p>
          <a:p>
            <a:pPr marL="285750" lvl="1" indent="-285750">
              <a:buFont typeface="Arial" panose="020B0604020202020204" pitchFamily="34" charset="0"/>
              <a:buChar char="•"/>
            </a:pPr>
            <a:r>
              <a:rPr lang="en-US" sz="1200" b="1" dirty="0">
                <a:solidFill>
                  <a:schemeClr val="tx1"/>
                </a:solidFill>
              </a:rPr>
              <a:t>Announcement of the birth of Christ Jesus</a:t>
            </a:r>
          </a:p>
          <a:p>
            <a:pPr marL="742950" lvl="2" indent="-285750">
              <a:buFont typeface="Arial" panose="020B0604020202020204" pitchFamily="34" charset="0"/>
              <a:buChar char="•"/>
            </a:pPr>
            <a:r>
              <a:rPr lang="en-US" sz="1200" dirty="0">
                <a:solidFill>
                  <a:schemeClr val="tx1"/>
                </a:solidFill>
              </a:rPr>
              <a:t>6 months into Elisabeth’s pregnancy, an angel visits Mary in the town of Nazareth and announces to her the birth of Christ</a:t>
            </a:r>
          </a:p>
          <a:p>
            <a:pPr marL="742950" lvl="2" indent="-285750">
              <a:buFont typeface="Arial" panose="020B0604020202020204" pitchFamily="34" charset="0"/>
              <a:buChar char="•"/>
            </a:pPr>
            <a:r>
              <a:rPr lang="en-US" sz="1200" b="1" u="sng" dirty="0">
                <a:solidFill>
                  <a:schemeClr val="tx1"/>
                </a:solidFill>
              </a:rPr>
              <a:t>Luke 1:31</a:t>
            </a:r>
            <a:r>
              <a:rPr lang="en-US" sz="1200" dirty="0">
                <a:solidFill>
                  <a:schemeClr val="tx1"/>
                </a:solidFill>
              </a:rPr>
              <a:t> thou shalt conceive in thy womb, and bring forth a son, and shalt call his name Jesus.</a:t>
            </a:r>
          </a:p>
          <a:p>
            <a:pPr marL="742950" lvl="2" indent="-285750">
              <a:buFont typeface="Arial" panose="020B0604020202020204" pitchFamily="34" charset="0"/>
              <a:buChar char="•"/>
            </a:pPr>
            <a:r>
              <a:rPr lang="en-US" sz="1200" b="1" u="sng" dirty="0">
                <a:solidFill>
                  <a:schemeClr val="tx1"/>
                </a:solidFill>
              </a:rPr>
              <a:t>(32)</a:t>
            </a:r>
            <a:r>
              <a:rPr lang="en-US" sz="1200" dirty="0">
                <a:solidFill>
                  <a:schemeClr val="tx1"/>
                </a:solidFill>
              </a:rPr>
              <a:t> "shall be called the Son of the Highest: and the Lord God shall give unto him the throne of his father David” </a:t>
            </a:r>
            <a:r>
              <a:rPr lang="en-US" sz="1200" b="1" i="1" dirty="0">
                <a:solidFill>
                  <a:schemeClr val="tx1"/>
                </a:solidFill>
              </a:rPr>
              <a:t>(Son of man, and son of God!)</a:t>
            </a:r>
          </a:p>
          <a:p>
            <a:pPr marL="742950" lvl="2" indent="-285750">
              <a:buFont typeface="Arial" panose="020B0604020202020204" pitchFamily="34" charset="0"/>
              <a:buChar char="•"/>
            </a:pPr>
            <a:r>
              <a:rPr lang="en-US" sz="1200" b="1" u="sng" dirty="0">
                <a:solidFill>
                  <a:schemeClr val="tx1"/>
                </a:solidFill>
              </a:rPr>
              <a:t>Luke 1:33</a:t>
            </a:r>
            <a:r>
              <a:rPr lang="en-US" sz="1200" b="1" i="1" dirty="0">
                <a:solidFill>
                  <a:schemeClr val="tx1"/>
                </a:solidFill>
              </a:rPr>
              <a:t> </a:t>
            </a:r>
            <a:r>
              <a:rPr lang="en-US" sz="1200" dirty="0">
                <a:solidFill>
                  <a:schemeClr val="tx1"/>
                </a:solidFill>
              </a:rPr>
              <a:t>“and of his kingdom there shall be no end.”</a:t>
            </a:r>
          </a:p>
          <a:p>
            <a:pPr marL="742950" lvl="2" indent="-285750">
              <a:buFont typeface="Arial" panose="020B0604020202020204" pitchFamily="34" charset="0"/>
              <a:buChar char="•"/>
            </a:pPr>
            <a:endParaRPr lang="en-US" sz="1200" dirty="0">
              <a:solidFill>
                <a:schemeClr val="tx1"/>
              </a:solidFill>
            </a:endParaRPr>
          </a:p>
          <a:p>
            <a:pPr marL="742950" lvl="2" indent="-285750">
              <a:buFont typeface="Arial" panose="020B0604020202020204" pitchFamily="34" charset="0"/>
              <a:buChar char="•"/>
            </a:pPr>
            <a:endParaRPr lang="en-US" sz="1200" dirty="0">
              <a:solidFill>
                <a:schemeClr val="tx1"/>
              </a:solidFill>
            </a:endParaRPr>
          </a:p>
          <a:p>
            <a:pPr marL="457200" lvl="2" algn="ctr"/>
            <a:r>
              <a:rPr lang="en-US" sz="1200" b="1" u="sng" dirty="0">
                <a:solidFill>
                  <a:schemeClr val="tx1"/>
                </a:solidFill>
              </a:rPr>
              <a:t>Isaiah 9:6-7</a:t>
            </a:r>
          </a:p>
          <a:p>
            <a:pPr marL="457200" lvl="2" algn="ctr"/>
            <a:r>
              <a:rPr lang="en-US" sz="1200" dirty="0">
                <a:solidFill>
                  <a:schemeClr val="tx1"/>
                </a:solidFill>
              </a:rPr>
              <a:t>6  For unto us a child is born, unto us a son is given:</a:t>
            </a:r>
          </a:p>
          <a:p>
            <a:pPr marL="457200" lvl="2" algn="ctr"/>
            <a:r>
              <a:rPr lang="en-US" sz="1200" dirty="0">
                <a:solidFill>
                  <a:schemeClr val="tx1"/>
                </a:solidFill>
              </a:rPr>
              <a:t>and the government shall be upon his shoulder:</a:t>
            </a:r>
          </a:p>
          <a:p>
            <a:pPr marL="457200" lvl="2" algn="ctr"/>
            <a:r>
              <a:rPr lang="en-US" sz="1200" dirty="0">
                <a:solidFill>
                  <a:schemeClr val="tx1"/>
                </a:solidFill>
              </a:rPr>
              <a:t>and his name shall be called Wonderful, Counsellor, The mighty God,</a:t>
            </a:r>
          </a:p>
          <a:p>
            <a:pPr marL="457200" lvl="2" algn="ctr"/>
            <a:r>
              <a:rPr lang="en-US" sz="1200" dirty="0">
                <a:solidFill>
                  <a:schemeClr val="tx1"/>
                </a:solidFill>
              </a:rPr>
              <a:t>The everlasting Father, The Prince of Peace.  </a:t>
            </a:r>
          </a:p>
          <a:p>
            <a:pPr marL="457200" lvl="2" algn="ctr"/>
            <a:r>
              <a:rPr lang="en-US" sz="1200" dirty="0">
                <a:solidFill>
                  <a:schemeClr val="tx1"/>
                </a:solidFill>
              </a:rPr>
              <a:t>7  Of the increase of his government and peace there shall be no end,</a:t>
            </a:r>
          </a:p>
          <a:p>
            <a:pPr marL="457200" lvl="2" algn="ctr"/>
            <a:r>
              <a:rPr lang="en-US" sz="1200" dirty="0">
                <a:solidFill>
                  <a:schemeClr val="tx1"/>
                </a:solidFill>
              </a:rPr>
              <a:t>upon the throne of David, and upon his kingdom,</a:t>
            </a:r>
          </a:p>
          <a:p>
            <a:pPr marL="457200" lvl="2" algn="ctr"/>
            <a:r>
              <a:rPr lang="en-US" sz="1200" dirty="0">
                <a:solidFill>
                  <a:schemeClr val="tx1"/>
                </a:solidFill>
              </a:rPr>
              <a:t>to order it, and to establish it with judgment and with justice</a:t>
            </a:r>
          </a:p>
          <a:p>
            <a:pPr marL="457200" lvl="2" algn="ctr"/>
            <a:r>
              <a:rPr lang="en-US" sz="1200" dirty="0">
                <a:solidFill>
                  <a:schemeClr val="tx1"/>
                </a:solidFill>
              </a:rPr>
              <a:t>from henceforth even for ever.</a:t>
            </a:r>
          </a:p>
          <a:p>
            <a:pPr marL="457200" lvl="2" algn="ctr"/>
            <a:r>
              <a:rPr lang="en-US" sz="1200" dirty="0">
                <a:solidFill>
                  <a:schemeClr val="tx1"/>
                </a:solidFill>
              </a:rPr>
              <a:t>The zeal of the Lord of hosts will perform this.</a:t>
            </a:r>
          </a:p>
        </p:txBody>
      </p:sp>
    </p:spTree>
    <p:extLst>
      <p:ext uri="{BB962C8B-B14F-4D97-AF65-F5344CB8AC3E}">
        <p14:creationId xmlns:p14="http://schemas.microsoft.com/office/powerpoint/2010/main" val="4181208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0643F-8559-3C1C-69FF-4A8AF6220028}"/>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3412AE1-245D-BA03-F50B-2706444F785B}"/>
              </a:ext>
            </a:extLst>
          </p:cNvPr>
          <p:cNvGraphicFramePr>
            <a:graphicFrameLocks noGrp="1"/>
          </p:cNvGraphicFramePr>
          <p:nvPr>
            <p:extLst>
              <p:ext uri="{D42A27DB-BD31-4B8C-83A1-F6EECF244321}">
                <p14:modId xmlns:p14="http://schemas.microsoft.com/office/powerpoint/2010/main" val="1814767111"/>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r>
                        <a:rPr lang="en-US" dirty="0" err="1"/>
                        <a:t>Deut</a:t>
                      </a:r>
                      <a:r>
                        <a:rPr lang="en-US" dirty="0"/>
                        <a:t> 23:25</a:t>
                      </a:r>
                    </a:p>
                  </a:txBody>
                  <a:tcPr/>
                </a:tc>
                <a:extLst>
                  <a:ext uri="{0D108BD9-81ED-4DB2-BD59-A6C34878D82A}">
                    <a16:rowId xmlns:a16="http://schemas.microsoft.com/office/drawing/2014/main" val="3394288173"/>
                  </a:ext>
                </a:extLst>
              </a:tr>
              <a:tr h="381000">
                <a:tc>
                  <a:txBody>
                    <a:bodyPr/>
                    <a:lstStyle/>
                    <a:p>
                      <a:r>
                        <a:rPr lang="en-US" dirty="0"/>
                        <a:t>1 Sam 21:</a:t>
                      </a:r>
                    </a:p>
                  </a:txBody>
                  <a:tcPr/>
                </a:tc>
                <a:extLst>
                  <a:ext uri="{0D108BD9-81ED-4DB2-BD59-A6C34878D82A}">
                    <a16:rowId xmlns:a16="http://schemas.microsoft.com/office/drawing/2014/main" val="1990937922"/>
                  </a:ext>
                </a:extLst>
              </a:tr>
              <a:tr h="381000">
                <a:tc>
                  <a:txBody>
                    <a:bodyPr/>
                    <a:lstStyle/>
                    <a:p>
                      <a:r>
                        <a:rPr lang="en-US" dirty="0"/>
                        <a:t>Luke 6:5</a:t>
                      </a:r>
                    </a:p>
                  </a:txBody>
                  <a:tcPr/>
                </a:tc>
                <a:extLst>
                  <a:ext uri="{0D108BD9-81ED-4DB2-BD59-A6C34878D82A}">
                    <a16:rowId xmlns:a16="http://schemas.microsoft.com/office/drawing/2014/main" val="766870336"/>
                  </a:ext>
                </a:extLst>
              </a:tr>
              <a:tr h="381000">
                <a:tc>
                  <a:txBody>
                    <a:bodyPr/>
                    <a:lstStyle/>
                    <a:p>
                      <a:endParaRPr lang="en-US" dirty="0"/>
                    </a:p>
                  </a:txBody>
                  <a:tcPr/>
                </a:tc>
                <a:extLst>
                  <a:ext uri="{0D108BD9-81ED-4DB2-BD59-A6C34878D82A}">
                    <a16:rowId xmlns:a16="http://schemas.microsoft.com/office/drawing/2014/main" val="3379980227"/>
                  </a:ext>
                </a:extLst>
              </a:tr>
              <a:tr h="381000">
                <a:tc>
                  <a:txBody>
                    <a:bodyPr/>
                    <a:lstStyle/>
                    <a:p>
                      <a:endParaRPr lang="en-US" dirty="0"/>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r>
                        <a:rPr lang="en-US" dirty="0"/>
                        <a:t>Luke 6:9</a:t>
                      </a:r>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r>
                        <a:rPr lang="en-US" dirty="0"/>
                        <a:t>Luke 13:15</a:t>
                      </a:r>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r>
                        <a:rPr lang="en-US" dirty="0"/>
                        <a:t>Matthew 10:2-4</a:t>
                      </a:r>
                    </a:p>
                  </a:txBody>
                  <a:tcPr/>
                </a:tc>
                <a:extLst>
                  <a:ext uri="{0D108BD9-81ED-4DB2-BD59-A6C34878D82A}">
                    <a16:rowId xmlns:a16="http://schemas.microsoft.com/office/drawing/2014/main" val="2362384466"/>
                  </a:ext>
                </a:extLst>
              </a:tr>
              <a:tr h="381000">
                <a:tc>
                  <a:txBody>
                    <a:bodyPr/>
                    <a:lstStyle/>
                    <a:p>
                      <a:r>
                        <a:rPr lang="en-US" dirty="0"/>
                        <a:t>Acts 1:13</a:t>
                      </a:r>
                    </a:p>
                  </a:txBody>
                  <a:tcPr/>
                </a:tc>
                <a:extLst>
                  <a:ext uri="{0D108BD9-81ED-4DB2-BD59-A6C34878D82A}">
                    <a16:rowId xmlns:a16="http://schemas.microsoft.com/office/drawing/2014/main" val="1023263475"/>
                  </a:ext>
                </a:extLst>
              </a:tr>
              <a:tr h="381000">
                <a:tc>
                  <a:txBody>
                    <a:bodyPr/>
                    <a:lstStyle/>
                    <a:p>
                      <a:endParaRPr lang="en-US" dirty="0"/>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362CAAB0-8201-C282-0C6D-4D6D93B95769}"/>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1" algn="l" defTabSz="914400" rtl="0" eaLnBrk="1" fontAlgn="auto" latinLnBrk="0" hangingPunct="1">
              <a:lnSpc>
                <a:spcPct val="100000"/>
              </a:lnSpc>
              <a:spcBef>
                <a:spcPts val="0"/>
              </a:spcBef>
              <a:spcAft>
                <a:spcPts val="0"/>
              </a:spcAft>
              <a:buClrTx/>
              <a:buSzTx/>
              <a:tabLst/>
              <a:defRPr/>
            </a:pPr>
            <a:r>
              <a:rPr kumimoji="0" lang="en-US" sz="16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 Luke Chapter 6: Lord of the Sabbath!</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prstClr val="black"/>
                </a:solidFill>
                <a:latin typeface="Aptos" panose="02110004020202020204"/>
              </a:rPr>
              <a:t>Jesus and His disciples are walking through a corn field and they were hungry, so they began to pluck the corn and eat. (There must have been some Pharisees watching or following). The Pharisees said to Jesus that it was the Sabbath day and they weren’t supposed to be “working” by cleaning off the corn husks to eat.</a:t>
            </a:r>
          </a:p>
          <a:p>
            <a:pPr marR="0" lvl="1" algn="ctr" defTabSz="914400" rtl="0" eaLnBrk="1" fontAlgn="auto" latinLnBrk="0" hangingPunct="1">
              <a:lnSpc>
                <a:spcPct val="100000"/>
              </a:lnSpc>
              <a:spcBef>
                <a:spcPts val="0"/>
              </a:spcBef>
              <a:spcAft>
                <a:spcPts val="0"/>
              </a:spcAft>
              <a:buClrTx/>
              <a:buSzTx/>
              <a:tabLst/>
              <a:defRPr/>
            </a:pPr>
            <a:r>
              <a:rPr lang="en-US" sz="1100" b="1" u="sng" dirty="0">
                <a:solidFill>
                  <a:schemeClr val="tx1"/>
                </a:solidFill>
                <a:latin typeface="Aptos" panose="02110004020202020204"/>
              </a:rPr>
              <a:t>(Deuteronomy 23:25)</a:t>
            </a:r>
          </a:p>
          <a:p>
            <a:pPr marR="0" lvl="1" algn="ctr" defTabSz="914400" rtl="0" eaLnBrk="1" fontAlgn="auto" latinLnBrk="0" hangingPunct="1">
              <a:lnSpc>
                <a:spcPct val="100000"/>
              </a:lnSpc>
              <a:spcBef>
                <a:spcPts val="0"/>
              </a:spcBef>
              <a:spcAft>
                <a:spcPts val="0"/>
              </a:spcAft>
              <a:buClrTx/>
              <a:buSzTx/>
              <a:tabLst/>
              <a:defRPr/>
            </a:pPr>
            <a:r>
              <a:rPr lang="en-US" sz="1100" dirty="0">
                <a:solidFill>
                  <a:schemeClr val="tx1"/>
                </a:solidFill>
                <a:latin typeface="Aptos" panose="02110004020202020204"/>
              </a:rPr>
              <a:t>25 When thou </a:t>
            </a:r>
            <a:r>
              <a:rPr lang="en-US" sz="1100" dirty="0" err="1">
                <a:solidFill>
                  <a:schemeClr val="tx1"/>
                </a:solidFill>
                <a:latin typeface="Aptos" panose="02110004020202020204"/>
              </a:rPr>
              <a:t>comest</a:t>
            </a:r>
            <a:r>
              <a:rPr lang="en-US" sz="1100" dirty="0">
                <a:solidFill>
                  <a:schemeClr val="tx1"/>
                </a:solidFill>
                <a:latin typeface="Aptos" panose="02110004020202020204"/>
              </a:rPr>
              <a:t> into the standing corn of thy </a:t>
            </a:r>
            <a:r>
              <a:rPr lang="en-US" sz="1100" dirty="0" err="1">
                <a:solidFill>
                  <a:schemeClr val="tx1"/>
                </a:solidFill>
                <a:latin typeface="Aptos" panose="02110004020202020204"/>
              </a:rPr>
              <a:t>neighbour</a:t>
            </a:r>
            <a:r>
              <a:rPr lang="en-US" sz="1100" dirty="0">
                <a:solidFill>
                  <a:schemeClr val="tx1"/>
                </a:solidFill>
                <a:latin typeface="Aptos" panose="02110004020202020204"/>
              </a:rPr>
              <a:t>, then thou mayest pluck the ears with thine hand; but thou shalt not move a sickle unto thy </a:t>
            </a:r>
            <a:r>
              <a:rPr lang="en-US" sz="1100" dirty="0" err="1">
                <a:solidFill>
                  <a:schemeClr val="tx1"/>
                </a:solidFill>
                <a:latin typeface="Aptos" panose="02110004020202020204"/>
              </a:rPr>
              <a:t>neighbour's</a:t>
            </a:r>
            <a:r>
              <a:rPr lang="en-US" sz="1100" dirty="0">
                <a:solidFill>
                  <a:schemeClr val="tx1"/>
                </a:solidFill>
                <a:latin typeface="Aptos" panose="02110004020202020204"/>
              </a:rPr>
              <a:t> standing corn.</a:t>
            </a:r>
          </a:p>
          <a:p>
            <a:pPr marR="0" lvl="1" algn="ctr" defTabSz="914400" rtl="0" eaLnBrk="1" fontAlgn="auto" latinLnBrk="0" hangingPunct="1">
              <a:lnSpc>
                <a:spcPct val="100000"/>
              </a:lnSpc>
              <a:spcBef>
                <a:spcPts val="0"/>
              </a:spcBef>
              <a:spcAft>
                <a:spcPts val="0"/>
              </a:spcAft>
              <a:buClrTx/>
              <a:buSzTx/>
              <a:tabLst/>
              <a:defRPr/>
            </a:pPr>
            <a:endParaRPr lang="en-US" sz="1100" dirty="0">
              <a:solidFill>
                <a:schemeClr val="tx1"/>
              </a:solidFill>
              <a:latin typeface="Aptos" panose="02110004020202020204"/>
            </a:endParaRP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schemeClr val="tx1"/>
                </a:solidFill>
                <a:latin typeface="Aptos" panose="02110004020202020204"/>
              </a:rPr>
              <a:t>Jesus reminded them of what King David did with his young men (1 Samuel 21:) when they went to the temple and were hungry! They ate the shewbread! Jesus told them this so they would know “the Son of man is Lord also of the sabbath.”</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schemeClr val="tx1"/>
                </a:solidFill>
                <a:latin typeface="Aptos" panose="02110004020202020204"/>
              </a:rPr>
              <a:t>The Sabbath represented a rest, and Jesus was letting them know He was the God of rest to His people! Good things happen on this day! Point in case, the next situation we read…</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schemeClr val="tx1"/>
                </a:solidFill>
                <a:latin typeface="Aptos" panose="02110004020202020204"/>
              </a:rPr>
              <a:t>The Pharisees were “watching Jesus” to find a reason to accuse Him, and on the next Sabbath Jesus was in the synagogue teaching, and there was a man there with a withered hand. Jesus, knowing the hearts of the Pharisees,  addressed them and asked “Is it lawful on the sabbath days to do good, or to do evil? to save life, or to destroy it?” Jesus then proceeded to heal the man’s hand, and the Pharisees were angry, and talked to one another about what to do about Jesus.</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schemeClr val="tx1"/>
                </a:solidFill>
                <a:latin typeface="Aptos" panose="02110004020202020204"/>
              </a:rPr>
              <a:t>This shows the heart of the Pharisees. Instead of worrying about the lives and condition of others, they were worried about their position and the legality of the law (which no man could keep!) Jesus would even call them out later for their hypocrisy and say “Thou hypocrite, doth not each one of you on the sabbath loose his ox or his ass from the stall, and lead him away to watering?”</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schemeClr val="tx1"/>
                </a:solidFill>
                <a:latin typeface="Aptos" panose="02110004020202020204"/>
              </a:rPr>
              <a:t>After this, Jesus went into a mountain and continued in prayer all night (this is a great example to us!) and then chose Himself 12 disciples! It lists them in Luke 6:14-16.</a:t>
            </a:r>
          </a:p>
          <a:p>
            <a:pPr marR="0" lvl="1" algn="ctr" defTabSz="914400" rtl="0" eaLnBrk="1" fontAlgn="auto" latinLnBrk="0" hangingPunct="1">
              <a:lnSpc>
                <a:spcPct val="100000"/>
              </a:lnSpc>
              <a:spcBef>
                <a:spcPts val="0"/>
              </a:spcBef>
              <a:spcAft>
                <a:spcPts val="0"/>
              </a:spcAft>
              <a:buClrTx/>
              <a:buSzTx/>
              <a:tabLst/>
              <a:defRPr/>
            </a:pPr>
            <a:endParaRPr lang="en-US" sz="1400" dirty="0">
              <a:solidFill>
                <a:prstClr val="black"/>
              </a:solidFill>
              <a:latin typeface="Aptos" panose="02110004020202020204"/>
            </a:endParaRPr>
          </a:p>
          <a:p>
            <a:pPr marR="0" lvl="1" algn="ctr" defTabSz="914400" rtl="0" eaLnBrk="1" fontAlgn="auto" latinLnBrk="0" hangingPunct="1">
              <a:lnSpc>
                <a:spcPct val="100000"/>
              </a:lnSpc>
              <a:spcBef>
                <a:spcPts val="0"/>
              </a:spcBef>
              <a:spcAft>
                <a:spcPts val="0"/>
              </a:spcAft>
              <a:buClrTx/>
              <a:buSzTx/>
              <a:tabLst/>
              <a:defRPr/>
            </a:pPr>
            <a:r>
              <a:rPr lang="en-US" sz="1400" dirty="0">
                <a:solidFill>
                  <a:prstClr val="black"/>
                </a:solidFill>
                <a:latin typeface="Aptos" panose="02110004020202020204"/>
              </a:rPr>
              <a:t>14  Simon, (whom he also named Peter,) and Andrew his brother, James and John, Philip and Bartholomew,  </a:t>
            </a:r>
          </a:p>
          <a:p>
            <a:pPr marR="0" lvl="1" algn="ctr" defTabSz="914400" rtl="0" eaLnBrk="1" fontAlgn="auto" latinLnBrk="0" hangingPunct="1">
              <a:lnSpc>
                <a:spcPct val="100000"/>
              </a:lnSpc>
              <a:spcBef>
                <a:spcPts val="0"/>
              </a:spcBef>
              <a:spcAft>
                <a:spcPts val="0"/>
              </a:spcAft>
              <a:buClrTx/>
              <a:buSzTx/>
              <a:tabLst/>
              <a:defRPr/>
            </a:pPr>
            <a:r>
              <a:rPr lang="en-US" sz="1400" dirty="0">
                <a:solidFill>
                  <a:prstClr val="black"/>
                </a:solidFill>
                <a:latin typeface="Aptos" panose="02110004020202020204"/>
              </a:rPr>
              <a:t>15  Matthew and Thomas, James the son of Alphaeus, and Simon called Zelotes,  </a:t>
            </a:r>
          </a:p>
          <a:p>
            <a:pPr marL="800100" marR="0" lvl="1" indent="-342900" algn="ctr" defTabSz="914400" rtl="0" eaLnBrk="1" fontAlgn="auto" latinLnBrk="0" hangingPunct="1">
              <a:lnSpc>
                <a:spcPct val="100000"/>
              </a:lnSpc>
              <a:spcBef>
                <a:spcPts val="0"/>
              </a:spcBef>
              <a:spcAft>
                <a:spcPts val="0"/>
              </a:spcAft>
              <a:buClrTx/>
              <a:buSzTx/>
              <a:buAutoNum type="arabicPlain" startAt="16"/>
              <a:tabLst/>
              <a:defRPr/>
            </a:pPr>
            <a:r>
              <a:rPr lang="en-US" sz="1400" dirty="0">
                <a:solidFill>
                  <a:prstClr val="black"/>
                </a:solidFill>
                <a:latin typeface="Aptos" panose="02110004020202020204"/>
              </a:rPr>
              <a:t>And Judas the brother of James, and Judas Iscariot, which also was the traitor.</a:t>
            </a:r>
          </a:p>
          <a:p>
            <a:pPr marR="0" lvl="1" algn="ctr" defTabSz="914400" rtl="0" eaLnBrk="1" fontAlgn="auto" latinLnBrk="0" hangingPunct="1">
              <a:lnSpc>
                <a:spcPct val="100000"/>
              </a:lnSpc>
              <a:spcBef>
                <a:spcPts val="0"/>
              </a:spcBef>
              <a:spcAft>
                <a:spcPts val="0"/>
              </a:spcAft>
              <a:buClrTx/>
              <a:buSzTx/>
              <a:tabLst/>
              <a:defRPr/>
            </a:pPr>
            <a:r>
              <a:rPr lang="en-US" sz="1600" b="1" i="1" u="sng" dirty="0">
                <a:solidFill>
                  <a:prstClr val="black"/>
                </a:solidFill>
                <a:latin typeface="Aptos" panose="02110004020202020204"/>
              </a:rPr>
              <a:t>* After this, Jesus came down into the plains and began to heal the multitude and teach!</a:t>
            </a:r>
          </a:p>
        </p:txBody>
      </p:sp>
    </p:spTree>
    <p:extLst>
      <p:ext uri="{BB962C8B-B14F-4D97-AF65-F5344CB8AC3E}">
        <p14:creationId xmlns:p14="http://schemas.microsoft.com/office/powerpoint/2010/main" val="1477590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EB69B-1FA0-4B9D-063F-B85D87E1C94E}"/>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0189FF2-BEB7-A9B1-84AC-750BB91A5205}"/>
              </a:ext>
            </a:extLst>
          </p:cNvPr>
          <p:cNvGraphicFramePr>
            <a:graphicFrameLocks noGrp="1"/>
          </p:cNvGraphicFramePr>
          <p:nvPr>
            <p:extLst>
              <p:ext uri="{D42A27DB-BD31-4B8C-83A1-F6EECF244321}">
                <p14:modId xmlns:p14="http://schemas.microsoft.com/office/powerpoint/2010/main" val="1035001031"/>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r>
                        <a:rPr lang="en-US" dirty="0"/>
                        <a:t>Romans 8:7- The carnal mind is</a:t>
                      </a:r>
                    </a:p>
                  </a:txBody>
                  <a:tcPr/>
                </a:tc>
                <a:extLst>
                  <a:ext uri="{0D108BD9-81ED-4DB2-BD59-A6C34878D82A}">
                    <a16:rowId xmlns:a16="http://schemas.microsoft.com/office/drawing/2014/main" val="3394288173"/>
                  </a:ext>
                </a:extLst>
              </a:tr>
              <a:tr h="381000">
                <a:tc>
                  <a:txBody>
                    <a:bodyPr/>
                    <a:lstStyle/>
                    <a:p>
                      <a:r>
                        <a:rPr lang="en-US" dirty="0" err="1"/>
                        <a:t>emnity</a:t>
                      </a:r>
                      <a:r>
                        <a:rPr lang="en-US" dirty="0"/>
                        <a:t> against God!</a:t>
                      </a:r>
                    </a:p>
                  </a:txBody>
                  <a:tcPr/>
                </a:tc>
                <a:extLst>
                  <a:ext uri="{0D108BD9-81ED-4DB2-BD59-A6C34878D82A}">
                    <a16:rowId xmlns:a16="http://schemas.microsoft.com/office/drawing/2014/main" val="1990937922"/>
                  </a:ext>
                </a:extLst>
              </a:tr>
              <a:tr h="381000">
                <a:tc>
                  <a:txBody>
                    <a:bodyPr/>
                    <a:lstStyle/>
                    <a:p>
                      <a:endParaRPr lang="en-US" dirty="0"/>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B5E9DE28-06B8-666D-851D-18B715DDB22D}"/>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1" algn="ctr" defTabSz="914400" rtl="0" eaLnBrk="1" fontAlgn="auto" latinLnBrk="0" hangingPunct="1">
              <a:lnSpc>
                <a:spcPct val="100000"/>
              </a:lnSpc>
              <a:spcBef>
                <a:spcPts val="0"/>
              </a:spcBef>
              <a:spcAft>
                <a:spcPts val="0"/>
              </a:spcAft>
              <a:buClrTx/>
              <a:buSzTx/>
              <a:tabLst/>
              <a:defRPr/>
            </a:pPr>
            <a:r>
              <a:rPr kumimoji="0" lang="en-US" sz="1400" b="1" i="1" u="none" strike="noStrike" kern="1200" cap="none" spc="0" normalizeH="0" baseline="0" noProof="0" dirty="0">
                <a:ln>
                  <a:noFill/>
                </a:ln>
                <a:solidFill>
                  <a:prstClr val="black"/>
                </a:solidFill>
                <a:effectLst/>
                <a:uLnTx/>
                <a:uFillTx/>
                <a:latin typeface="Aptos" panose="02110004020202020204"/>
                <a:ea typeface="+mn-ea"/>
                <a:cs typeface="+mn-cs"/>
              </a:rPr>
              <a:t>* Jesus began to teach the multitude, and the ideas and concepts He was teaching was very foreign to the people! It was a focus on doing things that didn’t come naturally! (A lesson that the things the “natural man” wants often contradicts what God wants! It’s why it’s so important to be born again!)</a:t>
            </a:r>
          </a:p>
          <a:p>
            <a:pPr marR="0" lvl="1" algn="l" defTabSz="914400" rtl="0" eaLnBrk="1" fontAlgn="auto" latinLnBrk="0" hangingPunct="1">
              <a:lnSpc>
                <a:spcPct val="100000"/>
              </a:lnSpc>
              <a:spcBef>
                <a:spcPts val="0"/>
              </a:spcBef>
              <a:spcAft>
                <a:spcPts val="0"/>
              </a:spcAft>
              <a:buClrTx/>
              <a:buSzTx/>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i="0" u="none" strike="noStrike" kern="1200" cap="none" spc="0" normalizeH="0" baseline="0" noProof="0" dirty="0">
                <a:ln>
                  <a:noFill/>
                </a:ln>
                <a:solidFill>
                  <a:prstClr val="black"/>
                </a:solidFill>
                <a:effectLst/>
                <a:uLnTx/>
                <a:uFillTx/>
                <a:latin typeface="Aptos" panose="02110004020202020204"/>
                <a:ea typeface="+mn-ea"/>
                <a:cs typeface="+mn-cs"/>
              </a:rPr>
              <a:t>Read Luke 6:20-29: There are a lot of ideas here that are very hard for us to read, let alone carry out! These are the ideas and concepts that make us good Christians! </a:t>
            </a:r>
            <a:r>
              <a:rPr lang="en-US" sz="1400" dirty="0">
                <a:solidFill>
                  <a:prstClr val="black"/>
                </a:solidFill>
                <a:latin typeface="Aptos" panose="02110004020202020204"/>
              </a:rPr>
              <a:t>(Christ-like)</a:t>
            </a:r>
          </a:p>
          <a:p>
            <a:pPr marR="0" lvl="1" algn="l" defTabSz="914400" rtl="0" eaLnBrk="1" fontAlgn="auto" latinLnBrk="0" hangingPunct="1">
              <a:lnSpc>
                <a:spcPct val="100000"/>
              </a:lnSpc>
              <a:spcBef>
                <a:spcPts val="0"/>
              </a:spcBef>
              <a:spcAft>
                <a:spcPts val="0"/>
              </a:spcAft>
              <a:buClrTx/>
              <a:buSzTx/>
              <a:tabLst/>
              <a:defRPr/>
            </a:pPr>
            <a:endParaRPr kumimoji="0" lang="en-US" sz="140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36022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CE220-8149-EB6E-956C-C6EB1E822F9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B337FBB-A4D2-6D82-DF59-8149914F4581}"/>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45A0FBB8-349C-2933-C890-3975DED29C32}"/>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0459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6DD95B4-ED8C-3758-AD8E-376A7834B462}"/>
              </a:ext>
            </a:extLst>
          </p:cNvPr>
          <p:cNvGraphicFramePr>
            <a:graphicFrameLocks noGrp="1"/>
          </p:cNvGraphicFramePr>
          <p:nvPr>
            <p:extLst>
              <p:ext uri="{D42A27DB-BD31-4B8C-83A1-F6EECF244321}">
                <p14:modId xmlns:p14="http://schemas.microsoft.com/office/powerpoint/2010/main" val="4140208666"/>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dirty="0"/>
                        <a:t>NOTES</a:t>
                      </a:r>
                    </a:p>
                  </a:txBody>
                  <a:tcPr/>
                </a:tc>
                <a:extLst>
                  <a:ext uri="{0D108BD9-81ED-4DB2-BD59-A6C34878D82A}">
                    <a16:rowId xmlns:a16="http://schemas.microsoft.com/office/drawing/2014/main" val="14215354"/>
                  </a:ext>
                </a:extLst>
              </a:tr>
              <a:tr h="381000">
                <a:tc>
                  <a:txBody>
                    <a:bodyPr/>
                    <a:lstStyle/>
                    <a:p>
                      <a:endParaRPr lang="en-US" dirty="0"/>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9AC84A8F-167D-11BC-D101-FF8E89F0A73A}"/>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742950" lvl="1" indent="-285750">
              <a:buFont typeface="Arial" panose="020B0604020202020204" pitchFamily="34" charset="0"/>
              <a:buChar char="•"/>
            </a:pPr>
            <a:endParaRPr lang="en-US" sz="1400" dirty="0">
              <a:solidFill>
                <a:schemeClr val="tx1"/>
              </a:solidFill>
            </a:endParaRPr>
          </a:p>
          <a:p>
            <a:pPr marL="742950" lvl="1" indent="-285750">
              <a:buFont typeface="Arial" panose="020B0604020202020204" pitchFamily="34" charset="0"/>
              <a:buChar char="•"/>
            </a:pPr>
            <a:r>
              <a:rPr lang="en-US" sz="1400" dirty="0">
                <a:solidFill>
                  <a:schemeClr val="tx1"/>
                </a:solidFill>
              </a:rPr>
              <a:t>Luke 1:35  And the angel answered and said unto her, The Holy Ghost shall come upon thee, and the power of the Highest shall overshadow thee: therefore also that holy thing which shall be born of thee shall be called the Son of God.</a:t>
            </a:r>
          </a:p>
          <a:p>
            <a:pPr marL="742950" lvl="1" indent="-285750">
              <a:buFont typeface="Arial" panose="020B0604020202020204" pitchFamily="34" charset="0"/>
              <a:buChar char="•"/>
            </a:pPr>
            <a:r>
              <a:rPr lang="en-US" sz="1400" dirty="0">
                <a:solidFill>
                  <a:schemeClr val="tx1"/>
                </a:solidFill>
              </a:rPr>
              <a:t>Mary visits Elisabeth and they rejoice together over the things God was doing.</a:t>
            </a:r>
          </a:p>
          <a:p>
            <a:pPr marL="742950" lvl="1" indent="-285750">
              <a:buFont typeface="Arial" panose="020B0604020202020204" pitchFamily="34" charset="0"/>
              <a:buChar char="•"/>
            </a:pPr>
            <a:endParaRPr lang="en-US" sz="1400" dirty="0">
              <a:solidFill>
                <a:schemeClr val="tx1"/>
              </a:solidFill>
            </a:endParaRPr>
          </a:p>
          <a:p>
            <a:pPr marL="285750" indent="-285750">
              <a:buFont typeface="Arial" panose="020B0604020202020204" pitchFamily="34" charset="0"/>
              <a:buChar char="•"/>
            </a:pPr>
            <a:r>
              <a:rPr lang="en-US" sz="1400" dirty="0">
                <a:solidFill>
                  <a:schemeClr val="tx1"/>
                </a:solidFill>
              </a:rPr>
              <a:t>John the Baptist is born.</a:t>
            </a:r>
          </a:p>
          <a:p>
            <a:pPr marL="742950" lvl="1" indent="-285750">
              <a:buFont typeface="Arial" panose="020B0604020202020204" pitchFamily="34" charset="0"/>
              <a:buChar char="•"/>
            </a:pPr>
            <a:r>
              <a:rPr lang="en-US" sz="1400" dirty="0">
                <a:solidFill>
                  <a:schemeClr val="tx1"/>
                </a:solidFill>
              </a:rPr>
              <a:t>Their family and friends are confused when they want to name him John! It was a little unusual to name him a name that none of their family members had been named before!</a:t>
            </a:r>
          </a:p>
          <a:p>
            <a:pPr marL="742950" lvl="1" indent="-285750">
              <a:buFont typeface="Arial" panose="020B0604020202020204" pitchFamily="34" charset="0"/>
              <a:buChar char="•"/>
            </a:pPr>
            <a:r>
              <a:rPr lang="en-US" sz="1400" dirty="0">
                <a:solidFill>
                  <a:schemeClr val="tx1"/>
                </a:solidFill>
              </a:rPr>
              <a:t>Once Zacharias confirmed his name would be John, the muteness lifted and he could speak.</a:t>
            </a:r>
          </a:p>
          <a:p>
            <a:pPr marL="742950" lvl="1" indent="-285750">
              <a:buFont typeface="Arial" panose="020B0604020202020204" pitchFamily="34" charset="0"/>
              <a:buChar char="•"/>
            </a:pPr>
            <a:r>
              <a:rPr lang="en-US" sz="1400" b="1" u="sng" dirty="0">
                <a:solidFill>
                  <a:schemeClr val="tx1"/>
                </a:solidFill>
              </a:rPr>
              <a:t>Luke 1:80</a:t>
            </a:r>
            <a:r>
              <a:rPr lang="en-US" sz="1400" dirty="0">
                <a:solidFill>
                  <a:schemeClr val="tx1"/>
                </a:solidFill>
              </a:rPr>
              <a:t> And the child grew, and waxed strong in spirit, and was in the deserts till the day of his shewing unto Israel.</a:t>
            </a:r>
          </a:p>
          <a:p>
            <a:pPr marL="285750" indent="-285750">
              <a:buFont typeface="Arial" panose="020B0604020202020204" pitchFamily="34" charset="0"/>
              <a:buChar char="•"/>
            </a:pPr>
            <a:endParaRPr lang="en-US" sz="1400" dirty="0">
              <a:solidFill>
                <a:schemeClr val="tx1"/>
              </a:solidFill>
            </a:endParaRPr>
          </a:p>
        </p:txBody>
      </p:sp>
    </p:spTree>
    <p:extLst>
      <p:ext uri="{BB962C8B-B14F-4D97-AF65-F5344CB8AC3E}">
        <p14:creationId xmlns:p14="http://schemas.microsoft.com/office/powerpoint/2010/main" val="3401142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8FFDA-6976-D0E3-9671-2793A654989D}"/>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6451795-F504-555B-9690-AAC7B14B2961}"/>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B31BE727-0103-99CE-9530-7BEE3F33A7D7}"/>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0" algn="l" defTabSz="914400" rtl="0" eaLnBrk="1" fontAlgn="auto" latinLnBrk="0" hangingPunct="1">
              <a:lnSpc>
                <a:spcPct val="100000"/>
              </a:lnSpc>
              <a:spcBef>
                <a:spcPts val="0"/>
              </a:spcBef>
              <a:spcAft>
                <a:spcPts val="0"/>
              </a:spcAft>
              <a:buClrTx/>
              <a:buSzTx/>
              <a:tabLst/>
              <a:defRPr/>
            </a:pPr>
            <a:r>
              <a:rPr kumimoji="0" lang="en-US" sz="16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 Chapter 2: The Birth of Christ</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Starts out with more historical reference, that is really solid! (Augustus Caesar, Cyrenius, </a:t>
            </a:r>
            <a:r>
              <a:rPr kumimoji="0" lang="en-US" sz="1400" b="0" i="0" u="none" strike="noStrike" kern="1200" cap="none" spc="0" normalizeH="0" baseline="0" noProof="0" dirty="0" err="1">
                <a:ln>
                  <a:noFill/>
                </a:ln>
                <a:solidFill>
                  <a:prstClr val="black"/>
                </a:solidFill>
                <a:effectLst/>
                <a:uLnTx/>
                <a:uFillTx/>
                <a:latin typeface="Aptos" panose="02110004020202020204"/>
                <a:ea typeface="+mn-ea"/>
                <a:cs typeface="+mn-cs"/>
              </a:rPr>
              <a:t>etc</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For taxing purposes, the family would go to the place of their heritage (which for Joseph was Bethlehem, the city of David)</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During this time the baby is born in a “manger” or trough that an animal eats from.</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Out in the fields were shepherds watching over flocks, the angel reveals the magnificent birth of the savior to them</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brought to Jerusalem after his circumcision and the offering brought to the temple as was customary under the law.</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They meet Simeon </a:t>
            </a:r>
            <a:r>
              <a:rPr kumimoji="0" lang="en-US" sz="1400" b="1" i="0" u="sng" strike="noStrike" kern="1200" cap="none" spc="0" normalizeH="0" baseline="0" noProof="0" dirty="0">
                <a:ln>
                  <a:noFill/>
                </a:ln>
                <a:solidFill>
                  <a:prstClr val="black"/>
                </a:solidFill>
                <a:effectLst/>
                <a:uLnTx/>
                <a:uFillTx/>
                <a:latin typeface="Aptos" panose="02110004020202020204"/>
                <a:ea typeface="+mn-ea"/>
                <a:cs typeface="+mn-cs"/>
              </a:rPr>
              <a:t>Luke 2:26</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And it was revealed unto him by the Holy Ghost, that he should not see death, before he had seen the Lord's Christ.</a:t>
            </a:r>
          </a:p>
          <a:p>
            <a:pPr marL="457200" marR="0" lvl="1"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Luke 2:30 “For mine eyes have seen thy salvation,”</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Simeon prophesies regarding Jesus, and then we meet Anna in the temple who does similar.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About verse 42 we read an account of 12 year old Jesus disputing and talking with the doctors in the temple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“about my Father’s business”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Became subject unto them…</a:t>
            </a:r>
          </a:p>
        </p:txBody>
      </p:sp>
    </p:spTree>
    <p:extLst>
      <p:ext uri="{BB962C8B-B14F-4D97-AF65-F5344CB8AC3E}">
        <p14:creationId xmlns:p14="http://schemas.microsoft.com/office/powerpoint/2010/main" val="1440560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13A2A-8739-B33D-7E8A-595A130E096B}"/>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1B136C3-DF4C-4FA8-1A67-B61F06D14FC5}"/>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dirty="0"/>
                        <a:t>NOTES</a:t>
                      </a:r>
                    </a:p>
                  </a:txBody>
                  <a:tcPr/>
                </a:tc>
                <a:extLst>
                  <a:ext uri="{0D108BD9-81ED-4DB2-BD59-A6C34878D82A}">
                    <a16:rowId xmlns:a16="http://schemas.microsoft.com/office/drawing/2014/main" val="14215354"/>
                  </a:ext>
                </a:extLst>
              </a:tr>
              <a:tr h="381000">
                <a:tc>
                  <a:txBody>
                    <a:bodyPr/>
                    <a:lstStyle/>
                    <a:p>
                      <a:endParaRPr lang="en-US" dirty="0"/>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5BAE2087-17BE-2C7F-AAA4-0E3A7E2D3EFA}"/>
              </a:ext>
            </a:extLst>
          </p:cNvPr>
          <p:cNvSpPr/>
          <p:nvPr/>
        </p:nvSpPr>
        <p:spPr>
          <a:xfrm>
            <a:off x="0" y="762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600" b="1" u="sng" dirty="0">
                <a:solidFill>
                  <a:schemeClr val="tx1"/>
                </a:solidFill>
                <a:highlight>
                  <a:srgbClr val="FFFF00"/>
                </a:highlight>
              </a:rPr>
              <a:t>* Luke 3: John the Baptist and the genealogy of Jesus</a:t>
            </a:r>
          </a:p>
          <a:p>
            <a:pPr marL="285750" indent="-285750">
              <a:buFontTx/>
              <a:buChar char="-"/>
            </a:pPr>
            <a:r>
              <a:rPr lang="en-US" sz="1400" dirty="0">
                <a:solidFill>
                  <a:schemeClr val="tx1"/>
                </a:solidFill>
              </a:rPr>
              <a:t>Starts off with more historical context and accuracy</a:t>
            </a:r>
          </a:p>
          <a:p>
            <a:pPr marL="285750" indent="-285750">
              <a:buFontTx/>
              <a:buChar char="-"/>
            </a:pPr>
            <a:r>
              <a:rPr lang="en-US" sz="1400" dirty="0">
                <a:solidFill>
                  <a:schemeClr val="tx1"/>
                </a:solidFill>
              </a:rPr>
              <a:t>(Makes one wonder how Luke came into such great records? Being a physician and one schooled would make a lot of sense!)</a:t>
            </a:r>
          </a:p>
          <a:p>
            <a:pPr marL="285750" indent="-285750">
              <a:buFontTx/>
              <a:buChar char="-"/>
            </a:pPr>
            <a:r>
              <a:rPr lang="en-US" sz="1400" dirty="0">
                <a:solidFill>
                  <a:schemeClr val="tx1"/>
                </a:solidFill>
              </a:rPr>
              <a:t>Fulfillment of OT scripture! OT prophets when they wrote did NOT tell you WHEN exactly an event would take place, but rather when the event did take place you would know it was </a:t>
            </a:r>
            <a:r>
              <a:rPr lang="en-US" sz="1400" dirty="0" err="1">
                <a:solidFill>
                  <a:schemeClr val="tx1"/>
                </a:solidFill>
              </a:rPr>
              <a:t>scripturely</a:t>
            </a:r>
            <a:r>
              <a:rPr lang="en-US" sz="1400" dirty="0">
                <a:solidFill>
                  <a:schemeClr val="tx1"/>
                </a:solidFill>
              </a:rPr>
              <a:t> accurate and foretold!</a:t>
            </a:r>
          </a:p>
          <a:p>
            <a:pPr marL="285750" indent="-285750">
              <a:buFontTx/>
              <a:buChar char="-"/>
            </a:pPr>
            <a:r>
              <a:rPr lang="en-US" sz="1400" b="1" u="sng" dirty="0">
                <a:solidFill>
                  <a:schemeClr val="tx1"/>
                </a:solidFill>
              </a:rPr>
              <a:t>Luke 3:3</a:t>
            </a:r>
            <a:br>
              <a:rPr lang="en-US" sz="1400" b="1" dirty="0">
                <a:solidFill>
                  <a:schemeClr val="tx1"/>
                </a:solidFill>
              </a:rPr>
            </a:br>
            <a:r>
              <a:rPr lang="en-US" sz="1400" baseline="30000" dirty="0">
                <a:solidFill>
                  <a:schemeClr val="tx1"/>
                </a:solidFill>
              </a:rPr>
              <a:t>3</a:t>
            </a:r>
            <a:r>
              <a:rPr lang="en-US" sz="1400" dirty="0">
                <a:solidFill>
                  <a:schemeClr val="tx1"/>
                </a:solidFill>
              </a:rPr>
              <a:t> And he came into all the country about Jordan, preaching the baptism of repentance for the remission of sins;</a:t>
            </a:r>
          </a:p>
          <a:p>
            <a:pPr marL="742950" lvl="1" indent="-285750">
              <a:buFontTx/>
              <a:buChar char="-"/>
            </a:pPr>
            <a:r>
              <a:rPr lang="en-US" sz="1400" dirty="0">
                <a:solidFill>
                  <a:schemeClr val="tx1"/>
                </a:solidFill>
              </a:rPr>
              <a:t>To prepare oneself for an interaction with the Almighty, repentance is a dire necessity!</a:t>
            </a:r>
          </a:p>
          <a:p>
            <a:pPr marL="742950" lvl="1" indent="-285750">
              <a:buFontTx/>
              <a:buChar char="-"/>
            </a:pPr>
            <a:r>
              <a:rPr lang="en-US" sz="1400" dirty="0">
                <a:solidFill>
                  <a:schemeClr val="tx1"/>
                </a:solidFill>
              </a:rPr>
              <a:t>This was John’s call and purpose! Get people’s minds and hearts right! You can’t receive what God has for you with your own desires and ideas front and foremost! It’s like going to a well without a bucket, you’re not ready!</a:t>
            </a:r>
          </a:p>
          <a:p>
            <a:pPr marL="285750" indent="-285750">
              <a:buFontTx/>
              <a:buChar char="-"/>
            </a:pPr>
            <a:r>
              <a:rPr lang="en-US" sz="1400" dirty="0"/>
              <a:t>Luke 3:6</a:t>
            </a:r>
            <a:br>
              <a:rPr lang="en-US" sz="1400" dirty="0">
                <a:solidFill>
                  <a:schemeClr val="tx1"/>
                </a:solidFill>
              </a:rPr>
            </a:br>
            <a:r>
              <a:rPr lang="en-US" sz="1400" baseline="30000" dirty="0">
                <a:solidFill>
                  <a:schemeClr val="tx1"/>
                </a:solidFill>
              </a:rPr>
              <a:t>6</a:t>
            </a:r>
            <a:r>
              <a:rPr lang="en-US" sz="1400" dirty="0">
                <a:solidFill>
                  <a:schemeClr val="tx1"/>
                </a:solidFill>
              </a:rPr>
              <a:t> And all flesh shall see the salvation of God.</a:t>
            </a:r>
          </a:p>
          <a:p>
            <a:pPr marL="742950" lvl="1" indent="-285750">
              <a:buFontTx/>
              <a:buChar char="-"/>
            </a:pPr>
            <a:r>
              <a:rPr lang="en-US" sz="1400" dirty="0">
                <a:solidFill>
                  <a:schemeClr val="tx1"/>
                </a:solidFill>
              </a:rPr>
              <a:t>The salvation of God that could be seen, was Jesus Christ! </a:t>
            </a:r>
            <a:r>
              <a:rPr lang="en-US" sz="1400" b="1" i="1" dirty="0">
                <a:solidFill>
                  <a:schemeClr val="tx1"/>
                </a:solidFill>
              </a:rPr>
              <a:t>(God manifest in the flesh- 1 Tim 3:16)</a:t>
            </a:r>
          </a:p>
          <a:p>
            <a:pPr marL="285750" indent="-285750">
              <a:buFontTx/>
              <a:buChar char="-"/>
            </a:pPr>
            <a:r>
              <a:rPr lang="en-US" sz="1400" b="1" u="sng" dirty="0">
                <a:solidFill>
                  <a:schemeClr val="tx1"/>
                </a:solidFill>
              </a:rPr>
              <a:t>Luke 3:8</a:t>
            </a:r>
            <a:br>
              <a:rPr lang="en-US" sz="1400" dirty="0">
                <a:solidFill>
                  <a:schemeClr val="tx1"/>
                </a:solidFill>
              </a:rPr>
            </a:br>
            <a:r>
              <a:rPr lang="en-US" sz="1400" baseline="30000" dirty="0">
                <a:solidFill>
                  <a:schemeClr val="tx1"/>
                </a:solidFill>
              </a:rPr>
              <a:t>8</a:t>
            </a:r>
            <a:r>
              <a:rPr lang="en-US" sz="1400" dirty="0">
                <a:solidFill>
                  <a:schemeClr val="tx1"/>
                </a:solidFill>
              </a:rPr>
              <a:t> Bring forth therefore fruits worthy of repentance, and begin not to say within yourselves, We have Abraham to our father: for I say unto you, That God is able of these stones to raise up children unto Abraham.</a:t>
            </a:r>
          </a:p>
          <a:p>
            <a:pPr marL="742950" lvl="1" indent="-285750">
              <a:buFontTx/>
              <a:buChar char="-"/>
            </a:pPr>
            <a:r>
              <a:rPr lang="en-US" sz="1400" dirty="0">
                <a:solidFill>
                  <a:schemeClr val="tx1"/>
                </a:solidFill>
              </a:rPr>
              <a:t>God is VERY interested in what fruit you produce. This is indicative constantly through the Bible!</a:t>
            </a:r>
          </a:p>
          <a:p>
            <a:pPr marL="742950" lvl="1" indent="-285750">
              <a:buFontTx/>
              <a:buChar char="-"/>
            </a:pPr>
            <a:r>
              <a:rPr lang="en-US" sz="1400" dirty="0">
                <a:solidFill>
                  <a:schemeClr val="tx1"/>
                </a:solidFill>
              </a:rPr>
              <a:t>John would not baptize someone who did not show fruits of repentance! Repentance is a death, and baptism is a burial of your old man! (Romans 6:4, Colossians 2:12)</a:t>
            </a:r>
          </a:p>
          <a:p>
            <a:pPr marL="742950" lvl="1" indent="-285750">
              <a:buFontTx/>
              <a:buChar char="-"/>
            </a:pPr>
            <a:r>
              <a:rPr lang="en-US" sz="1400" dirty="0">
                <a:solidFill>
                  <a:schemeClr val="tx1"/>
                </a:solidFill>
              </a:rPr>
              <a:t>Verse 10-15: Repentance may take on various forms for different people in different walks of life, but the basic concept is not doing YOUR will, but God’s will! This is why it’s important to read God’s word, because it will let us know what His will is versus our will or even what “feels” right.</a:t>
            </a:r>
          </a:p>
          <a:p>
            <a:pPr marL="285750" indent="-285750">
              <a:buFontTx/>
              <a:buChar char="-"/>
            </a:pPr>
            <a:r>
              <a:rPr lang="en-US" sz="1400" dirty="0">
                <a:solidFill>
                  <a:schemeClr val="tx1"/>
                </a:solidFill>
              </a:rPr>
              <a:t>John begins to declare Jesus Christ as the Messiah, and explains that this Messiah would baptize them with “the Holy Ghost” and fire! (fulfilled in Acts 2)</a:t>
            </a:r>
          </a:p>
          <a:p>
            <a:pPr marL="285750" indent="-285750">
              <a:buFontTx/>
              <a:buChar char="-"/>
            </a:pPr>
            <a:r>
              <a:rPr lang="en-US" sz="1400" b="1" u="sng" dirty="0">
                <a:solidFill>
                  <a:schemeClr val="tx1"/>
                </a:solidFill>
              </a:rPr>
              <a:t>Luke 3:18</a:t>
            </a:r>
            <a:br>
              <a:rPr lang="en-US" sz="1400" dirty="0">
                <a:solidFill>
                  <a:schemeClr val="tx1"/>
                </a:solidFill>
              </a:rPr>
            </a:br>
            <a:r>
              <a:rPr lang="en-US" sz="1400" baseline="30000" dirty="0">
                <a:solidFill>
                  <a:schemeClr val="tx1"/>
                </a:solidFill>
              </a:rPr>
              <a:t>18</a:t>
            </a:r>
            <a:r>
              <a:rPr lang="en-US" sz="1400" dirty="0">
                <a:solidFill>
                  <a:schemeClr val="tx1"/>
                </a:solidFill>
              </a:rPr>
              <a:t> And many other things in his exhortation preached he unto the people. </a:t>
            </a:r>
            <a:r>
              <a:rPr lang="en-US" sz="1400" b="1" i="1" dirty="0">
                <a:solidFill>
                  <a:schemeClr val="tx1"/>
                </a:solidFill>
              </a:rPr>
              <a:t>(Not just a 2 week revival…)</a:t>
            </a:r>
          </a:p>
        </p:txBody>
      </p:sp>
    </p:spTree>
    <p:extLst>
      <p:ext uri="{BB962C8B-B14F-4D97-AF65-F5344CB8AC3E}">
        <p14:creationId xmlns:p14="http://schemas.microsoft.com/office/powerpoint/2010/main" val="1120028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18F3E-2EFB-DB02-A64A-52A69F9DC579}"/>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6474B0F-B493-2BEB-9A02-A12BCCCDB6F8}"/>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dirty="0"/>
                        <a:t>NOTES</a:t>
                      </a:r>
                    </a:p>
                  </a:txBody>
                  <a:tcPr/>
                </a:tc>
                <a:extLst>
                  <a:ext uri="{0D108BD9-81ED-4DB2-BD59-A6C34878D82A}">
                    <a16:rowId xmlns:a16="http://schemas.microsoft.com/office/drawing/2014/main" val="14215354"/>
                  </a:ext>
                </a:extLst>
              </a:tr>
              <a:tr h="381000">
                <a:tc>
                  <a:txBody>
                    <a:bodyPr/>
                    <a:lstStyle/>
                    <a:p>
                      <a:endParaRPr lang="en-US" dirty="0"/>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F8529D1F-13B3-934E-D288-4CFFBE7316B2}"/>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indent="-285750">
              <a:buFontTx/>
              <a:buChar char="-"/>
            </a:pPr>
            <a:r>
              <a:rPr lang="en-US" sz="1400" dirty="0">
                <a:solidFill>
                  <a:schemeClr val="tx1"/>
                </a:solidFill>
              </a:rPr>
              <a:t>John exhibited many of the qualities as Elijah! We read where John the Baptist was shut up in prison for calling out wrong even in the high place where rulers dwelt. He is placed in prison because of this, but he had the guts to stand up and call Herod out!</a:t>
            </a:r>
          </a:p>
          <a:p>
            <a:pPr marL="285750" indent="-285750">
              <a:buFontTx/>
              <a:buChar char="-"/>
            </a:pPr>
            <a:r>
              <a:rPr lang="en-US" sz="1400" dirty="0">
                <a:solidFill>
                  <a:schemeClr val="tx1"/>
                </a:solidFill>
              </a:rPr>
              <a:t>The Holy Ghost confirmed to John the Baptist that Jesus was the Messiah and son of God! The dove was a sign for John the Baptist, not 3</a:t>
            </a:r>
            <a:r>
              <a:rPr lang="en-US" sz="1400" baseline="30000" dirty="0">
                <a:solidFill>
                  <a:schemeClr val="tx1"/>
                </a:solidFill>
              </a:rPr>
              <a:t>rd</a:t>
            </a:r>
            <a:r>
              <a:rPr lang="en-US" sz="1400" dirty="0">
                <a:solidFill>
                  <a:schemeClr val="tx1"/>
                </a:solidFill>
              </a:rPr>
              <a:t> ‘person’ in a trinity. The Holy Ghost is not a bird, and in fact God’s holy spirit was expressed many different ways in the Old Testament (Bush, whirlwind, mountain on fire, </a:t>
            </a:r>
            <a:r>
              <a:rPr lang="en-US" sz="1400" dirty="0" err="1">
                <a:solidFill>
                  <a:schemeClr val="tx1"/>
                </a:solidFill>
              </a:rPr>
              <a:t>etc</a:t>
            </a:r>
            <a:r>
              <a:rPr lang="en-US" sz="1400" dirty="0">
                <a:solidFill>
                  <a:schemeClr val="tx1"/>
                </a:solidFill>
              </a:rPr>
              <a:t>)</a:t>
            </a:r>
          </a:p>
          <a:p>
            <a:pPr marL="742950" lvl="1" indent="-285750">
              <a:buFontTx/>
              <a:buChar char="-"/>
            </a:pPr>
            <a:r>
              <a:rPr lang="en-US" sz="1400" b="1" i="1" dirty="0">
                <a:solidFill>
                  <a:schemeClr val="tx1"/>
                </a:solidFill>
              </a:rPr>
              <a:t>John 1:30-35 explicitly explains this to us!</a:t>
            </a:r>
          </a:p>
          <a:p>
            <a:pPr marL="285750" indent="-285750">
              <a:buFontTx/>
              <a:buChar char="-"/>
            </a:pPr>
            <a:r>
              <a:rPr lang="en-US" sz="1400" dirty="0">
                <a:solidFill>
                  <a:schemeClr val="tx1"/>
                </a:solidFill>
              </a:rPr>
              <a:t>Luke 3:23 puts Jesus’ age approximately 30 years old. Verse 23 through to the end of the chapter lists out Jesus’ genealogy back all the way to Adam. The record here is pretty amazing!</a:t>
            </a:r>
          </a:p>
          <a:p>
            <a:pPr marL="285750" indent="-285750">
              <a:buFontTx/>
              <a:buChar char="-"/>
            </a:pPr>
            <a:endParaRPr lang="en-US" sz="1400" dirty="0">
              <a:solidFill>
                <a:schemeClr val="tx1"/>
              </a:solidFill>
            </a:endParaRPr>
          </a:p>
          <a:p>
            <a:pPr marL="285750" indent="-285750">
              <a:buFontTx/>
              <a:buChar char="-"/>
            </a:pPr>
            <a:endParaRPr lang="en-US" sz="1400" dirty="0">
              <a:solidFill>
                <a:schemeClr val="tx1"/>
              </a:solidFill>
            </a:endParaRPr>
          </a:p>
        </p:txBody>
      </p:sp>
    </p:spTree>
    <p:extLst>
      <p:ext uri="{BB962C8B-B14F-4D97-AF65-F5344CB8AC3E}">
        <p14:creationId xmlns:p14="http://schemas.microsoft.com/office/powerpoint/2010/main" val="899807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64A00-BA24-BE40-5902-ADA3C435EFC5}"/>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520EA42-9BFE-8EE4-8A9F-5518E1696630}"/>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F14FA9B7-3158-8C8B-A4E6-E10AE968F0C6}"/>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0" algn="l" defTabSz="914400" rtl="0" eaLnBrk="1" fontAlgn="auto" latinLnBrk="0" hangingPunct="1">
              <a:lnSpc>
                <a:spcPct val="100000"/>
              </a:lnSpc>
              <a:spcBef>
                <a:spcPts val="0"/>
              </a:spcBef>
              <a:spcAft>
                <a:spcPts val="0"/>
              </a:spcAft>
              <a:buClrTx/>
              <a:buSzTx/>
              <a:tabLst/>
              <a:defRPr/>
            </a:pPr>
            <a:r>
              <a:rPr kumimoji="0" lang="en-US" sz="16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 Chapter 4: Early years of Jesus’ ministry. </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Starts with the temptation of Jesus. Jesus is led into the wilderness (representing a lonely and desolate place) and the devil begins to tempt him in different manners. Each time Jesus returns scripture to him, letting us know how powerful scripture really is! Scripture is right and proper no matter our emotional or physical strength, where we are, who’s standing with us, etc.</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Living for God long enough, you may/will probably experience a low moment in your life where your ambition, drive, or AAA personality won’t be enough to carry you through a trial… you need the Word of God to be able to guide you when you’re compass is not calibrated properly!\</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returns to Galilee and begins teaching in the synagogues, and then comes to Nazareth one day and makes a very bold statement… he reads a portion of scripture in Isaiah that is making a prophetic statement about the Messiah…</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1" i="0" u="sng" strike="noStrike" kern="1200" cap="none" spc="0" normalizeH="0" baseline="0" noProof="0" dirty="0">
                <a:ln>
                  <a:noFill/>
                </a:ln>
                <a:solidFill>
                  <a:prstClr val="black"/>
                </a:solidFill>
                <a:effectLst/>
                <a:uLnTx/>
                <a:uFillTx/>
                <a:latin typeface="Aptos" panose="02110004020202020204"/>
                <a:ea typeface="+mn-ea"/>
                <a:cs typeface="+mn-cs"/>
              </a:rPr>
              <a:t>Luke 4:18-19</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1100" b="1" i="1" u="none" strike="noStrike" kern="1200" cap="none" spc="0" normalizeH="0" baseline="0" noProof="0" dirty="0">
                <a:ln>
                  <a:noFill/>
                </a:ln>
                <a:solidFill>
                  <a:prstClr val="black"/>
                </a:solidFill>
                <a:effectLst/>
                <a:uLnTx/>
                <a:uFillTx/>
                <a:latin typeface="Aptos" panose="02110004020202020204"/>
                <a:ea typeface="+mn-ea"/>
                <a:cs typeface="+mn-cs"/>
              </a:rPr>
              <a:t>(Also notice, the Bible says “as His custom was”… meaning Jesus went to church regularly also!!)</a:t>
            </a:r>
            <a:b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18</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The Spirit of the Lord is upon me, because he hath anointed me to preach the gospel to the poor; he hath sent me to heal the brokenhearted, to preach deliverance to the captives, and recovering of sight to the blind, to set at liberty them that are bruised,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	19</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To preach the acceptable year of the Lord.</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After returning the scroll to the minister, he says “This day is this scripture fulfilled in your ears.”</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is proclaiming Himself as the Messiah!</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 problem here is that the people here knew Jesus simply as Joseph’s son… and so there was so much they missed out on!</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reminds the Jews that in the Old Testament the Jews suffered famine and disease when a little widow woman and a gentile captain received a miracle from God… This obviously didn’t sit to well with them and they tried taking Jesus to a hill to throw Him off, but Jesus escaped out of their hands… thus began a very ‘interesting’ relationship between Jesus and the religious ‘elites’ of the time. (Scribes, Pharisees, </a:t>
            </a:r>
            <a:r>
              <a:rPr kumimoji="0" lang="en-US" sz="1400" b="0" i="0" u="none" strike="noStrike" kern="1200" cap="none" spc="0" normalizeH="0" baseline="0" noProof="0" dirty="0" err="1">
                <a:ln>
                  <a:noFill/>
                </a:ln>
                <a:solidFill>
                  <a:prstClr val="black"/>
                </a:solidFill>
                <a:effectLst/>
                <a:uLnTx/>
                <a:uFillTx/>
                <a:latin typeface="Aptos" panose="02110004020202020204"/>
                <a:ea typeface="+mn-ea"/>
                <a:cs typeface="+mn-cs"/>
              </a:rPr>
              <a:t>etc</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t>
            </a:r>
          </a:p>
          <a:p>
            <a:pPr marL="1200150" marR="0" lvl="2" indent="-285750" algn="l" defTabSz="914400" rtl="0" eaLnBrk="1" fontAlgn="auto" latinLnBrk="0" hangingPunct="1">
              <a:lnSpc>
                <a:spcPct val="100000"/>
              </a:lnSpc>
              <a:spcBef>
                <a:spcPts val="0"/>
              </a:spcBef>
              <a:spcAft>
                <a:spcPts val="0"/>
              </a:spcAft>
              <a:buClrTx/>
              <a:buSzTx/>
              <a:buFontTx/>
              <a:buChar char="-"/>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78075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287C6-47C4-0E32-7010-7E11652AE6F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31D2DA8-B9D8-DF09-6E53-6B4B72E38C29}"/>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EB53AA05-C2EE-9F87-F4F9-F9A5776C2080}"/>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indent="-285750">
              <a:buFontTx/>
              <a:buChar char="-"/>
            </a:pPr>
            <a:r>
              <a:rPr lang="en-US" sz="1400" dirty="0">
                <a:solidFill>
                  <a:schemeClr val="tx1"/>
                </a:solidFill>
              </a:rPr>
              <a:t>Jesus leaves and goes to Capernaum (a city in Galilee) and begins to teach on the Sabbath day.</a:t>
            </a:r>
          </a:p>
          <a:p>
            <a:pPr marL="742950" lvl="1" indent="-285750">
              <a:buFontTx/>
              <a:buChar char="-"/>
            </a:pPr>
            <a:r>
              <a:rPr lang="en-US" sz="1400" dirty="0">
                <a:solidFill>
                  <a:schemeClr val="tx1"/>
                </a:solidFill>
              </a:rPr>
              <a:t>Luke 4:32</a:t>
            </a:r>
            <a:br>
              <a:rPr lang="en-US" sz="1400" dirty="0">
                <a:solidFill>
                  <a:schemeClr val="tx1"/>
                </a:solidFill>
              </a:rPr>
            </a:br>
            <a:r>
              <a:rPr lang="en-US" sz="1400" baseline="30000" dirty="0">
                <a:solidFill>
                  <a:schemeClr val="tx1"/>
                </a:solidFill>
              </a:rPr>
              <a:t>32</a:t>
            </a:r>
            <a:r>
              <a:rPr lang="en-US" sz="1400" dirty="0">
                <a:solidFill>
                  <a:schemeClr val="tx1"/>
                </a:solidFill>
              </a:rPr>
              <a:t> And they were astonished at his doctrine: for his word was with power.</a:t>
            </a:r>
          </a:p>
          <a:p>
            <a:pPr marL="742950" lvl="1" indent="-285750">
              <a:buFontTx/>
              <a:buChar char="-"/>
            </a:pPr>
            <a:r>
              <a:rPr lang="en-US" sz="1400" dirty="0">
                <a:solidFill>
                  <a:schemeClr val="tx1"/>
                </a:solidFill>
              </a:rPr>
              <a:t>In the synagogue, a man with an unclean spirit is delivered, and the people see it and wonder at His power! His fame begins to spread about the country!</a:t>
            </a:r>
          </a:p>
          <a:p>
            <a:pPr marL="742950" lvl="1" indent="-285750">
              <a:buFontTx/>
              <a:buChar char="-"/>
            </a:pPr>
            <a:r>
              <a:rPr lang="en-US" sz="1400" dirty="0">
                <a:solidFill>
                  <a:schemeClr val="tx1"/>
                </a:solidFill>
              </a:rPr>
              <a:t>He heals Simon’s mother-in-law, people are brought to Him from all over and he begins to heal them. The people try getting Him to stay but Jesus eventually tells them</a:t>
            </a:r>
          </a:p>
          <a:p>
            <a:pPr marL="742950" lvl="1" indent="-285750">
              <a:buFontTx/>
              <a:buChar char="-"/>
            </a:pPr>
            <a:r>
              <a:rPr lang="en-US" sz="1400" b="1" u="sng" dirty="0">
                <a:solidFill>
                  <a:schemeClr val="tx1"/>
                </a:solidFill>
              </a:rPr>
              <a:t>Luke 4:43-44</a:t>
            </a:r>
            <a:br>
              <a:rPr lang="en-US" sz="1400" dirty="0">
                <a:solidFill>
                  <a:schemeClr val="tx1"/>
                </a:solidFill>
              </a:rPr>
            </a:br>
            <a:r>
              <a:rPr lang="en-US" sz="1400" dirty="0">
                <a:solidFill>
                  <a:schemeClr val="tx1"/>
                </a:solidFill>
              </a:rPr>
              <a:t>	</a:t>
            </a:r>
            <a:r>
              <a:rPr lang="en-US" sz="1400" baseline="30000" dirty="0">
                <a:solidFill>
                  <a:schemeClr val="tx1"/>
                </a:solidFill>
              </a:rPr>
              <a:t>43</a:t>
            </a:r>
            <a:r>
              <a:rPr lang="en-US" sz="1400" dirty="0">
                <a:solidFill>
                  <a:schemeClr val="tx1"/>
                </a:solidFill>
              </a:rPr>
              <a:t> And he said unto them, -- I must preach the kingdom of God to other cities also: for therefore am I sent. </a:t>
            </a:r>
          </a:p>
          <a:p>
            <a:pPr lvl="1"/>
            <a:r>
              <a:rPr lang="en-US" sz="1400" baseline="30000" dirty="0">
                <a:solidFill>
                  <a:schemeClr val="tx1"/>
                </a:solidFill>
              </a:rPr>
              <a:t>	44</a:t>
            </a:r>
            <a:r>
              <a:rPr lang="en-US" sz="1400" dirty="0">
                <a:solidFill>
                  <a:schemeClr val="tx1"/>
                </a:solidFill>
              </a:rPr>
              <a:t> And he preached in the synagogues of Galilee.</a:t>
            </a:r>
          </a:p>
          <a:p>
            <a:endParaRPr lang="en-US" sz="1400" dirty="0">
              <a:solidFill>
                <a:schemeClr val="tx1"/>
              </a:solidFill>
            </a:endParaRPr>
          </a:p>
          <a:p>
            <a:pPr marL="285750" indent="-285750">
              <a:buFontTx/>
              <a:buChar char="-"/>
            </a:pPr>
            <a:endParaRPr lang="en-US" sz="1400" dirty="0">
              <a:solidFill>
                <a:schemeClr val="tx1"/>
              </a:solidFill>
            </a:endParaRPr>
          </a:p>
        </p:txBody>
      </p:sp>
    </p:spTree>
    <p:extLst>
      <p:ext uri="{BB962C8B-B14F-4D97-AF65-F5344CB8AC3E}">
        <p14:creationId xmlns:p14="http://schemas.microsoft.com/office/powerpoint/2010/main" val="2948277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A25C7-8B65-593B-492C-8DECEEAC9369}"/>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3CD54D2-62B1-A159-14C3-71960BD55511}"/>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F10B052C-239A-0586-8914-E085E4AEA1FA}"/>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0" algn="l" defTabSz="914400" rtl="0" eaLnBrk="1" fontAlgn="auto" latinLnBrk="0" hangingPunct="1">
              <a:lnSpc>
                <a:spcPct val="100000"/>
              </a:lnSpc>
              <a:spcBef>
                <a:spcPts val="0"/>
              </a:spcBef>
              <a:spcAft>
                <a:spcPts val="0"/>
              </a:spcAft>
              <a:buClrTx/>
              <a:buSzTx/>
              <a:tabLst/>
              <a:defRPr/>
            </a:pPr>
            <a:r>
              <a:rPr kumimoji="0" lang="en-US" sz="16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 Chapter 5: Meeting Jesus’ disciples</a:t>
            </a:r>
            <a:endParaRPr kumimoji="0" lang="en-US" sz="14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is at the Lake Gennesaret, and the people press the Lord to speak and to hear Him teach, and so He sees two ships, and asks the captains to cast out the ship a little bit so He could speak to everybody on the shore (probably an interesting interaction… having a multitude of people at the shore trying to hear this man teach)</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begins to teach from the ship.</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Luke 5:4</a:t>
            </a:r>
            <a:b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4</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Now when he had left speaking, he said unto Simon, Launch out into the deep, and let down your nets for a draught.</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These were seasons fishermen. This was probably a lucrative fishing company, which was a family passed tradition. These were experienced men from experienced families. The men explained to Jesus that they had been trying to catch fish all night, with no luck! (sounds like my kind of fishing experiences…)</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“nevertheless at thy word I will let down the net” I wonder if something about the man teaching and interacting with the multitude made the fisherman think maybe there was something different about this man…</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 catch these men began to bring in was so drastic it took both ships and even then the ships began to sink… and then it dawned on Peter that there was something supernatural at stake here! (Remember, when people have an interaction with Jesus in the Bible, I pay attention…) Peter’s reaction is very humble and sincere…</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1" i="0" u="sng" strike="noStrike" kern="1200" cap="none" spc="0" normalizeH="0" baseline="0" noProof="0" dirty="0">
                <a:ln>
                  <a:noFill/>
                </a:ln>
                <a:solidFill>
                  <a:prstClr val="black"/>
                </a:solidFill>
                <a:effectLst/>
                <a:uLnTx/>
                <a:uFillTx/>
                <a:latin typeface="Aptos" panose="02110004020202020204"/>
                <a:ea typeface="+mn-ea"/>
                <a:cs typeface="+mn-cs"/>
              </a:rPr>
              <a:t>Luke 5:8-11</a:t>
            </a:r>
            <a:b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8</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When Simon Peter saw it, he fell down at Jesus' knees, saying, Depart from me; for I am a sinful man, O Lord. </a:t>
            </a: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	9</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For he was astonished, and all that were with him, at the draught of the fishes which they had taken:</a:t>
            </a: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	10</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And so was also James, and John, the sons of Zebedee, which were partners with Simon. And Jesus said unto Simon, Fear not; from henceforth thou shalt catch men. </a:t>
            </a: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	11</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And when they had brought their ships to land, they forsook all, and followed him.</a:t>
            </a:r>
          </a:p>
          <a:p>
            <a:pPr marL="1200150" marR="0" lvl="2" indent="-285750" algn="l" defTabSz="914400" rtl="0" eaLnBrk="1" fontAlgn="auto" latinLnBrk="0" hangingPunct="1">
              <a:lnSpc>
                <a:spcPct val="100000"/>
              </a:lnSpc>
              <a:spcBef>
                <a:spcPts val="0"/>
              </a:spcBef>
              <a:spcAft>
                <a:spcPts val="0"/>
              </a:spcAft>
              <a:buClrTx/>
              <a:buSzTx/>
              <a:buFontTx/>
              <a:buChar char="-"/>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48119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24365-ACA7-DA9E-1EEB-3C37DD247E54}"/>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2F04EBA-2DDB-BF87-3802-C0A3FDCC73FF}"/>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C30C67DB-B13C-6CD3-B469-2439EC5375C3}"/>
              </a:ext>
            </a:extLst>
          </p:cNvPr>
          <p:cNvSpPr/>
          <p:nvPr/>
        </p:nvSpPr>
        <p:spPr>
          <a:xfrm>
            <a:off x="0" y="762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742950" lvl="1" indent="-285750">
              <a:buFontTx/>
              <a:buChar char="-"/>
            </a:pPr>
            <a:r>
              <a:rPr lang="en-US" sz="1400" dirty="0">
                <a:solidFill>
                  <a:schemeClr val="tx1"/>
                </a:solidFill>
              </a:rPr>
              <a:t>After this, Luke records Jesus healing a leper (and not forsaking the law in verse 14), and then Jesus goes to a wilderness to pray, then heals a man of palsy in a crowded house. This ignites a fire!</a:t>
            </a:r>
          </a:p>
          <a:p>
            <a:pPr marL="1200150" lvl="2" indent="-285750">
              <a:buFontTx/>
              <a:buChar char="-"/>
            </a:pPr>
            <a:r>
              <a:rPr lang="en-US" sz="1400" dirty="0">
                <a:solidFill>
                  <a:schemeClr val="tx1"/>
                </a:solidFill>
              </a:rPr>
              <a:t>In this house, there wasn’t much room so the man with palsy’s friends let him down through the roof, so Jesus would heal him! (Quite a length to go to </a:t>
            </a:r>
            <a:r>
              <a:rPr lang="en-US" sz="1400" dirty="0" err="1">
                <a:solidFill>
                  <a:schemeClr val="tx1"/>
                </a:solidFill>
              </a:rPr>
              <a:t>to</a:t>
            </a:r>
            <a:r>
              <a:rPr lang="en-US" sz="1400" dirty="0">
                <a:solidFill>
                  <a:schemeClr val="tx1"/>
                </a:solidFill>
              </a:rPr>
              <a:t> have an interaction with </a:t>
            </a:r>
            <a:r>
              <a:rPr lang="en-US" sz="1400" dirty="0" err="1">
                <a:solidFill>
                  <a:schemeClr val="tx1"/>
                </a:solidFill>
              </a:rPr>
              <a:t>jesus</a:t>
            </a:r>
            <a:r>
              <a:rPr lang="en-US" sz="1400" dirty="0">
                <a:solidFill>
                  <a:schemeClr val="tx1"/>
                </a:solidFill>
              </a:rPr>
              <a:t>). But then Jesus makes this statement…</a:t>
            </a:r>
          </a:p>
          <a:p>
            <a:pPr marL="1200150" lvl="2" indent="-285750">
              <a:buFontTx/>
              <a:buChar char="-"/>
            </a:pPr>
            <a:r>
              <a:rPr lang="en-US" sz="1400" b="1" u="sng" dirty="0">
                <a:solidFill>
                  <a:schemeClr val="tx1"/>
                </a:solidFill>
              </a:rPr>
              <a:t>Luke 5:20</a:t>
            </a:r>
            <a:br>
              <a:rPr lang="en-US" sz="1400" b="1" u="sng" dirty="0">
                <a:solidFill>
                  <a:schemeClr val="tx1"/>
                </a:solidFill>
              </a:rPr>
            </a:br>
            <a:r>
              <a:rPr lang="en-US" sz="1400" baseline="30000" dirty="0">
                <a:solidFill>
                  <a:schemeClr val="tx1"/>
                </a:solidFill>
              </a:rPr>
              <a:t>20</a:t>
            </a:r>
            <a:r>
              <a:rPr lang="en-US" sz="1400" dirty="0">
                <a:solidFill>
                  <a:schemeClr val="tx1"/>
                </a:solidFill>
              </a:rPr>
              <a:t> And when he saw their faith, he said unto him, Man, thy sins are forgiven thee.</a:t>
            </a:r>
          </a:p>
          <a:p>
            <a:pPr marL="1200150" lvl="2" indent="-285750">
              <a:buFontTx/>
              <a:buChar char="-"/>
            </a:pPr>
            <a:r>
              <a:rPr lang="en-US" sz="1400" dirty="0">
                <a:solidFill>
                  <a:schemeClr val="tx1"/>
                </a:solidFill>
              </a:rPr>
              <a:t>This really gets really gets the Pharisees and </a:t>
            </a:r>
            <a:r>
              <a:rPr lang="en-US" sz="1400" dirty="0" err="1">
                <a:solidFill>
                  <a:schemeClr val="tx1"/>
                </a:solidFill>
              </a:rPr>
              <a:t>Saducees</a:t>
            </a:r>
            <a:r>
              <a:rPr lang="en-US" sz="1400" dirty="0">
                <a:solidFill>
                  <a:schemeClr val="tx1"/>
                </a:solidFill>
              </a:rPr>
              <a:t> going, thinking thoughts of blasphemies and saying only God can forgive sins (which they were right) but Jesus makes this reply</a:t>
            </a:r>
          </a:p>
          <a:p>
            <a:pPr marL="1200150" lvl="2" indent="-285750">
              <a:buFontTx/>
              <a:buChar char="-"/>
            </a:pPr>
            <a:r>
              <a:rPr lang="en-US" sz="1400" b="1" u="sng" dirty="0">
                <a:solidFill>
                  <a:schemeClr val="tx1"/>
                </a:solidFill>
              </a:rPr>
              <a:t>Luke 5:23-24</a:t>
            </a:r>
            <a:br>
              <a:rPr lang="en-US" sz="1400" dirty="0">
                <a:solidFill>
                  <a:schemeClr val="tx1"/>
                </a:solidFill>
              </a:rPr>
            </a:br>
            <a:r>
              <a:rPr lang="en-US" sz="1400" dirty="0">
                <a:solidFill>
                  <a:schemeClr val="tx1"/>
                </a:solidFill>
              </a:rPr>
              <a:t>	</a:t>
            </a:r>
            <a:r>
              <a:rPr lang="en-US" sz="1400" baseline="30000" dirty="0">
                <a:solidFill>
                  <a:schemeClr val="tx1"/>
                </a:solidFill>
              </a:rPr>
              <a:t>23</a:t>
            </a:r>
            <a:r>
              <a:rPr lang="en-US" sz="1400" dirty="0">
                <a:solidFill>
                  <a:schemeClr val="tx1"/>
                </a:solidFill>
              </a:rPr>
              <a:t> Whether is easier, to say, Thy sins be forgiven thee; or to say, Rise up and walk? </a:t>
            </a:r>
          </a:p>
          <a:p>
            <a:pPr lvl="2"/>
            <a:r>
              <a:rPr lang="en-US" sz="1400" baseline="30000" dirty="0">
                <a:solidFill>
                  <a:schemeClr val="tx1"/>
                </a:solidFill>
              </a:rPr>
              <a:t>	24</a:t>
            </a:r>
            <a:r>
              <a:rPr lang="en-US" sz="1400" dirty="0">
                <a:solidFill>
                  <a:schemeClr val="tx1"/>
                </a:solidFill>
              </a:rPr>
              <a:t> But that ye may know that the Son of man hath power upon earth to forgive sins, (he said unto the sick of the palsy,) I say unto thee, Arise, and take up thy couch, and go into thine house.</a:t>
            </a:r>
          </a:p>
          <a:p>
            <a:pPr marL="1200150" lvl="2" indent="-285750">
              <a:buFontTx/>
              <a:buChar char="-"/>
            </a:pPr>
            <a:r>
              <a:rPr lang="en-US" sz="1400" dirty="0">
                <a:solidFill>
                  <a:schemeClr val="tx1"/>
                </a:solidFill>
              </a:rPr>
              <a:t>Needless to say, all were amazed and glorified God!</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Next Jesus recruits Levi (Matthew)</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Now Levi makes a feast for Jesus and invites a bunch of his “publican” buddies (Tax collector friends) and others. The Jewish religious elites and many Jews in general did not like these men and considered them sinners, so they murmured to Jesus disciples saying: Why do you eat with publicans and sinners? Jesus’ answer is so great…</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Luke 5:31-32</a:t>
            </a:r>
            <a:b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31</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And Jesus answering said unto them, They that are whole need not a physician; but they that are sick. </a:t>
            </a: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	32</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I came not to call the righteous, but sinners to repentance.</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Always looking for a reason to criticize, people ask Jesus why His disciples didn’t fast oft like John and the Pharisee’s disciples did. Jesus said the bridegrooms children don’t fast while the bridegroom is with them!</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Chapter 5 ends with the parable of the old wine skin with new wine, old garment with new garment sewn in, etc. (Remember, read this yourself to get all the full context! This is just to help and does not replace reading your Bible on your own!)</a:t>
            </a:r>
            <a:endParaRPr lang="en-US" sz="1400" dirty="0">
              <a:solidFill>
                <a:schemeClr val="tx1"/>
              </a:solidFill>
            </a:endParaRPr>
          </a:p>
        </p:txBody>
      </p:sp>
    </p:spTree>
    <p:extLst>
      <p:ext uri="{BB962C8B-B14F-4D97-AF65-F5344CB8AC3E}">
        <p14:creationId xmlns:p14="http://schemas.microsoft.com/office/powerpoint/2010/main" val="611831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107</TotalTime>
  <Words>3319</Words>
  <Application>Microsoft Office PowerPoint</Application>
  <PresentationFormat>Widescreen</PresentationFormat>
  <Paragraphs>151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Liso</dc:creator>
  <cp:lastModifiedBy>Anthony Liso</cp:lastModifiedBy>
  <cp:revision>2</cp:revision>
  <cp:lastPrinted>2025-09-26T01:18:50Z</cp:lastPrinted>
  <dcterms:created xsi:type="dcterms:W3CDTF">2025-09-19T00:04:34Z</dcterms:created>
  <dcterms:modified xsi:type="dcterms:W3CDTF">2025-12-10T01:04:49Z</dcterms:modified>
</cp:coreProperties>
</file>